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3" r:id="rId4"/>
    <p:sldMasterId id="2147483686" r:id="rId5"/>
  </p:sldMasterIdLst>
  <p:notesMasterIdLst>
    <p:notesMasterId r:id="rId10"/>
  </p:notesMasterIdLst>
  <p:handoutMasterIdLst>
    <p:handoutMasterId r:id="rId22"/>
  </p:handoutMasterIdLst>
  <p:sldIdLst>
    <p:sldId id="256" r:id="rId6"/>
    <p:sldId id="260" r:id="rId7"/>
    <p:sldId id="261" r:id="rId8"/>
    <p:sldId id="263" r:id="rId9"/>
    <p:sldId id="264" r:id="rId11"/>
    <p:sldId id="265" r:id="rId12"/>
    <p:sldId id="274" r:id="rId13"/>
    <p:sldId id="277" r:id="rId14"/>
    <p:sldId id="266" r:id="rId15"/>
    <p:sldId id="267" r:id="rId16"/>
    <p:sldId id="268" r:id="rId17"/>
    <p:sldId id="269" r:id="rId18"/>
    <p:sldId id="270" r:id="rId19"/>
    <p:sldId id="271" r:id="rId20"/>
    <p:sldId id="276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microsoft.com/office/2007/relationships/hdphoto" Target="../media/image2.wdp"/><Relationship Id="rId8" Type="http://schemas.openxmlformats.org/officeDocument/2006/relationships/image" Target="../media/image1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microsoft.com/office/2007/relationships/hdphoto" Target="../media/image4.wdp"/><Relationship Id="rId7" Type="http://schemas.openxmlformats.org/officeDocument/2006/relationships/image" Target="../media/image3.png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microsoft.com/office/2007/relationships/hdphoto" Target="../media/image6.wdp"/><Relationship Id="rId7" Type="http://schemas.openxmlformats.org/officeDocument/2006/relationships/image" Target="../media/image5.png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2" Type="http://schemas.openxmlformats.org/officeDocument/2006/relationships/tags" Target="../tags/tag84.xml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69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image" Target="../media/image9.png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image" Target="../media/image8.png"/><Relationship Id="rId11" Type="http://schemas.openxmlformats.org/officeDocument/2006/relationships/tags" Target="../tags/tag75.xml"/><Relationship Id="rId10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image" Target="../media/image12.svg"/><Relationship Id="rId12" Type="http://schemas.openxmlformats.org/officeDocument/2006/relationships/image" Target="../media/image11.png"/><Relationship Id="rId11" Type="http://schemas.openxmlformats.org/officeDocument/2006/relationships/tags" Target="../tags/tag106.xml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image" Target="../media/image13.png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2" Type="http://schemas.openxmlformats.org/officeDocument/2006/relationships/image" Target="../media/image17.png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2" Type="http://schemas.openxmlformats.org/officeDocument/2006/relationships/image" Target="../media/image18.png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93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任意多边形: 形状 6"/>
          <p:cNvSpPr/>
          <p:nvPr userDrawn="1">
            <p:custDataLst>
              <p:tags r:id="rId3"/>
            </p:custDataLst>
          </p:nvPr>
        </p:nvSpPr>
        <p:spPr>
          <a:xfrm flipV="1">
            <a:off x="3193426" y="519828"/>
            <a:ext cx="7343511" cy="2718114"/>
          </a:xfrm>
          <a:custGeom>
            <a:avLst/>
            <a:gdLst>
              <a:gd name="connsiteX0" fmla="*/ 0 w 9690232"/>
              <a:gd name="connsiteY0" fmla="*/ 3586725 h 3586725"/>
              <a:gd name="connsiteX1" fmla="*/ 9690232 w 9690232"/>
              <a:gd name="connsiteY1" fmla="*/ 3586725 h 3586725"/>
              <a:gd name="connsiteX2" fmla="*/ 9632815 w 9690232"/>
              <a:gd name="connsiteY2" fmla="*/ 3363423 h 3586725"/>
              <a:gd name="connsiteX3" fmla="*/ 5061124 w 9690232"/>
              <a:gd name="connsiteY3" fmla="*/ 0 h 3586725"/>
              <a:gd name="connsiteX4" fmla="*/ 4845116 w 9690232"/>
              <a:gd name="connsiteY4" fmla="*/ 5464 h 3586725"/>
              <a:gd name="connsiteX5" fmla="*/ 4629108 w 9690232"/>
              <a:gd name="connsiteY5" fmla="*/ 0 h 3586725"/>
              <a:gd name="connsiteX6" fmla="*/ 57417 w 9690232"/>
              <a:gd name="connsiteY6" fmla="*/ 3363423 h 358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90232" h="3586725">
                <a:moveTo>
                  <a:pt x="0" y="3586725"/>
                </a:moveTo>
                <a:lnTo>
                  <a:pt x="9690232" y="3586725"/>
                </a:lnTo>
                <a:lnTo>
                  <a:pt x="9632815" y="3363423"/>
                </a:lnTo>
                <a:cubicBezTo>
                  <a:pt x="9026739" y="1414826"/>
                  <a:pt x="7209157" y="0"/>
                  <a:pt x="5061124" y="0"/>
                </a:cubicBezTo>
                <a:lnTo>
                  <a:pt x="4845116" y="5464"/>
                </a:lnTo>
                <a:lnTo>
                  <a:pt x="4629108" y="0"/>
                </a:lnTo>
                <a:cubicBezTo>
                  <a:pt x="2481075" y="0"/>
                  <a:pt x="663493" y="1414826"/>
                  <a:pt x="57417" y="3363423"/>
                </a:cubicBezTo>
                <a:close/>
              </a:path>
            </a:pathLst>
          </a:custGeom>
          <a:gradFill flip="none" rotWithShape="1">
            <a:gsLst>
              <a:gs pos="44000">
                <a:schemeClr val="bg2">
                  <a:lumMod val="90000"/>
                  <a:alpha val="0"/>
                </a:schemeClr>
              </a:gs>
              <a:gs pos="100000">
                <a:schemeClr val="bg2">
                  <a:lumMod val="90000"/>
                  <a:alpha val="7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8200408" y="2743200"/>
            <a:ext cx="3505364" cy="3595845"/>
          </a:xfrm>
          <a:custGeom>
            <a:avLst/>
            <a:gdLst>
              <a:gd name="connsiteX0" fmla="*/ 3698921 w 3865834"/>
              <a:gd name="connsiteY0" fmla="*/ 0 h 3965620"/>
              <a:gd name="connsiteX1" fmla="*/ 3865834 w 3865834"/>
              <a:gd name="connsiteY1" fmla="*/ 4221 h 3965620"/>
              <a:gd name="connsiteX2" fmla="*/ 3865834 w 3865834"/>
              <a:gd name="connsiteY2" fmla="*/ 3965620 h 3965620"/>
              <a:gd name="connsiteX3" fmla="*/ 10619 w 3865834"/>
              <a:gd name="connsiteY3" fmla="*/ 3965620 h 3965620"/>
              <a:gd name="connsiteX4" fmla="*/ 4813 w 3865834"/>
              <a:gd name="connsiteY4" fmla="*/ 3889267 h 3965620"/>
              <a:gd name="connsiteX5" fmla="*/ 0 w 3865834"/>
              <a:gd name="connsiteY5" fmla="*/ 3698921 h 3965620"/>
              <a:gd name="connsiteX6" fmla="*/ 3698921 w 3865834"/>
              <a:gd name="connsiteY6" fmla="*/ 0 h 39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834" h="3965620">
                <a:moveTo>
                  <a:pt x="3698921" y="0"/>
                </a:moveTo>
                <a:lnTo>
                  <a:pt x="3865834" y="4221"/>
                </a:lnTo>
                <a:lnTo>
                  <a:pt x="3865834" y="3965620"/>
                </a:lnTo>
                <a:lnTo>
                  <a:pt x="10619" y="3965620"/>
                </a:lnTo>
                <a:lnTo>
                  <a:pt x="4813" y="3889267"/>
                </a:lnTo>
                <a:cubicBezTo>
                  <a:pt x="1618" y="3826222"/>
                  <a:pt x="0" y="3762761"/>
                  <a:pt x="0" y="3698921"/>
                </a:cubicBezTo>
                <a:cubicBezTo>
                  <a:pt x="0" y="1656063"/>
                  <a:pt x="1656063" y="0"/>
                  <a:pt x="3698921" y="0"/>
                </a:cubicBezTo>
                <a:close/>
              </a:path>
            </a:pathLst>
          </a:custGeom>
          <a:gradFill flip="none" rotWithShape="1">
            <a:gsLst>
              <a:gs pos="11000">
                <a:schemeClr val="bg2">
                  <a:lumMod val="90000"/>
                  <a:alpha val="0"/>
                </a:schemeClr>
              </a:gs>
              <a:gs pos="100000">
                <a:schemeClr val="bg2">
                  <a:lumMod val="90000"/>
                  <a:alpha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矩形: 圆角 8"/>
          <p:cNvSpPr/>
          <p:nvPr userDrawn="1">
            <p:custDataLst>
              <p:tags r:id="rId5"/>
            </p:custDataLst>
          </p:nvPr>
        </p:nvSpPr>
        <p:spPr>
          <a:xfrm>
            <a:off x="486229" y="533400"/>
            <a:ext cx="11219543" cy="5791200"/>
          </a:xfrm>
          <a:prstGeom prst="roundRect">
            <a:avLst>
              <a:gd name="adj" fmla="val 4888"/>
            </a:avLst>
          </a:prstGeom>
          <a:gradFill>
            <a:gsLst>
              <a:gs pos="13000">
                <a:srgbClr val="FFFFFF"/>
              </a:gs>
              <a:gs pos="73000">
                <a:srgbClr val="FFFFFF">
                  <a:alpha val="30000"/>
                </a:srgbClr>
              </a:gs>
              <a:gs pos="100000">
                <a:srgbClr val="FFFFFF">
                  <a:alpha val="40000"/>
                </a:srgbClr>
              </a:gs>
            </a:gsLst>
            <a:lin ang="2700000" scaled="1"/>
          </a:gradFill>
          <a:ln w="19050"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4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 userDrawn="1">
            <p:custDataLst>
              <p:tags r:id="rId6"/>
            </p:custDataLst>
          </p:nvPr>
        </p:nvSpPr>
        <p:spPr>
          <a:xfrm>
            <a:off x="10383013" y="1567705"/>
            <a:ext cx="373888" cy="373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" contrast="2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45" t="13583" r="19178" b="10902"/>
          <a:stretch>
            <a:fillRect/>
          </a:stretch>
        </p:blipFill>
        <p:spPr>
          <a:xfrm>
            <a:off x="6460394" y="1370809"/>
            <a:ext cx="4967189" cy="4066535"/>
          </a:xfrm>
          <a:prstGeom prst="rect">
            <a:avLst/>
          </a:prstGeom>
        </p:spPr>
      </p:pic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7176979" y="5144979"/>
            <a:ext cx="214421" cy="21442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任意多边形: 形状 14"/>
          <p:cNvSpPr/>
          <p:nvPr userDrawn="1">
            <p:custDataLst>
              <p:tags r:id="rId11"/>
            </p:custDataLst>
          </p:nvPr>
        </p:nvSpPr>
        <p:spPr>
          <a:xfrm>
            <a:off x="1384300" y="1296353"/>
            <a:ext cx="343694" cy="74456"/>
          </a:xfrm>
          <a:custGeom>
            <a:avLst/>
            <a:gdLst>
              <a:gd name="connsiteX0" fmla="*/ 365919 w 410369"/>
              <a:gd name="connsiteY0" fmla="*/ 0 h 88900"/>
              <a:gd name="connsiteX1" fmla="*/ 410369 w 410369"/>
              <a:gd name="connsiteY1" fmla="*/ 44450 h 88900"/>
              <a:gd name="connsiteX2" fmla="*/ 365919 w 410369"/>
              <a:gd name="connsiteY2" fmla="*/ 88900 h 88900"/>
              <a:gd name="connsiteX3" fmla="*/ 321469 w 410369"/>
              <a:gd name="connsiteY3" fmla="*/ 44450 h 88900"/>
              <a:gd name="connsiteX4" fmla="*/ 365919 w 410369"/>
              <a:gd name="connsiteY4" fmla="*/ 0 h 88900"/>
              <a:gd name="connsiteX5" fmla="*/ 205185 w 410369"/>
              <a:gd name="connsiteY5" fmla="*/ 0 h 88900"/>
              <a:gd name="connsiteX6" fmla="*/ 249635 w 410369"/>
              <a:gd name="connsiteY6" fmla="*/ 44450 h 88900"/>
              <a:gd name="connsiteX7" fmla="*/ 205185 w 410369"/>
              <a:gd name="connsiteY7" fmla="*/ 88900 h 88900"/>
              <a:gd name="connsiteX8" fmla="*/ 160735 w 410369"/>
              <a:gd name="connsiteY8" fmla="*/ 44450 h 88900"/>
              <a:gd name="connsiteX9" fmla="*/ 205185 w 410369"/>
              <a:gd name="connsiteY9" fmla="*/ 0 h 88900"/>
              <a:gd name="connsiteX10" fmla="*/ 44450 w 410369"/>
              <a:gd name="connsiteY10" fmla="*/ 0 h 88900"/>
              <a:gd name="connsiteX11" fmla="*/ 88900 w 410369"/>
              <a:gd name="connsiteY11" fmla="*/ 44450 h 88900"/>
              <a:gd name="connsiteX12" fmla="*/ 44450 w 410369"/>
              <a:gd name="connsiteY12" fmla="*/ 88900 h 88900"/>
              <a:gd name="connsiteX13" fmla="*/ 0 w 410369"/>
              <a:gd name="connsiteY13" fmla="*/ 44450 h 88900"/>
              <a:gd name="connsiteX14" fmla="*/ 44450 w 410369"/>
              <a:gd name="connsiteY1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0369" h="88900">
                <a:moveTo>
                  <a:pt x="365919" y="0"/>
                </a:moveTo>
                <a:cubicBezTo>
                  <a:pt x="390468" y="0"/>
                  <a:pt x="410369" y="19901"/>
                  <a:pt x="410369" y="44450"/>
                </a:cubicBezTo>
                <a:cubicBezTo>
                  <a:pt x="410369" y="68999"/>
                  <a:pt x="390468" y="88900"/>
                  <a:pt x="365919" y="88900"/>
                </a:cubicBezTo>
                <a:cubicBezTo>
                  <a:pt x="341370" y="88900"/>
                  <a:pt x="321469" y="68999"/>
                  <a:pt x="321469" y="44450"/>
                </a:cubicBezTo>
                <a:cubicBezTo>
                  <a:pt x="321469" y="19901"/>
                  <a:pt x="341370" y="0"/>
                  <a:pt x="365919" y="0"/>
                </a:cubicBezTo>
                <a:close/>
                <a:moveTo>
                  <a:pt x="205185" y="0"/>
                </a:moveTo>
                <a:cubicBezTo>
                  <a:pt x="229734" y="0"/>
                  <a:pt x="249635" y="19901"/>
                  <a:pt x="249635" y="44450"/>
                </a:cubicBezTo>
                <a:cubicBezTo>
                  <a:pt x="249635" y="68999"/>
                  <a:pt x="229734" y="88900"/>
                  <a:pt x="205185" y="88900"/>
                </a:cubicBezTo>
                <a:cubicBezTo>
                  <a:pt x="180636" y="88900"/>
                  <a:pt x="160735" y="68999"/>
                  <a:pt x="160735" y="44450"/>
                </a:cubicBezTo>
                <a:cubicBezTo>
                  <a:pt x="160735" y="19901"/>
                  <a:pt x="180636" y="0"/>
                  <a:pt x="205185" y="0"/>
                </a:cubicBezTo>
                <a:close/>
                <a:moveTo>
                  <a:pt x="44450" y="0"/>
                </a:moveTo>
                <a:cubicBezTo>
                  <a:pt x="68999" y="0"/>
                  <a:pt x="88900" y="19901"/>
                  <a:pt x="88900" y="44450"/>
                </a:cubicBezTo>
                <a:cubicBezTo>
                  <a:pt x="88900" y="68999"/>
                  <a:pt x="68999" y="88900"/>
                  <a:pt x="44450" y="88900"/>
                </a:cubicBezTo>
                <a:cubicBezTo>
                  <a:pt x="19901" y="88900"/>
                  <a:pt x="0" y="68999"/>
                  <a:pt x="0" y="44450"/>
                </a:cubicBezTo>
                <a:cubicBezTo>
                  <a:pt x="0" y="19901"/>
                  <a:pt x="19901" y="0"/>
                  <a:pt x="444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239520" y="1445260"/>
            <a:ext cx="5315585" cy="249047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rgbClr val="333333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244600" y="4010660"/>
            <a:ext cx="5071745" cy="777875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33333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273175" y="4863270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9">
                <a:schemeClr val="accent1">
                  <a:lumMod val="60000"/>
                  <a:lumOff val="40000"/>
                </a:schemeClr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87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任意多边形: 形状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46867" cy="6858000"/>
          </a:xfrm>
          <a:custGeom>
            <a:avLst/>
            <a:gdLst>
              <a:gd name="connsiteX0" fmla="*/ 0 w 1646867"/>
              <a:gd name="connsiteY0" fmla="*/ 0 h 6851341"/>
              <a:gd name="connsiteX1" fmla="*/ 49780 w 1646867"/>
              <a:gd name="connsiteY1" fmla="*/ 39119 h 6851341"/>
              <a:gd name="connsiteX2" fmla="*/ 1646867 w 1646867"/>
              <a:gd name="connsiteY2" fmla="*/ 3425670 h 6851341"/>
              <a:gd name="connsiteX3" fmla="*/ 49780 w 1646867"/>
              <a:gd name="connsiteY3" fmla="*/ 6812221 h 6851341"/>
              <a:gd name="connsiteX4" fmla="*/ 0 w 1646867"/>
              <a:gd name="connsiteY4" fmla="*/ 6851341 h 685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67" h="6851341">
                <a:moveTo>
                  <a:pt x="0" y="0"/>
                </a:moveTo>
                <a:lnTo>
                  <a:pt x="49780" y="39119"/>
                </a:lnTo>
                <a:cubicBezTo>
                  <a:pt x="1025161" y="844075"/>
                  <a:pt x="1646867" y="2062269"/>
                  <a:pt x="1646867" y="3425670"/>
                </a:cubicBezTo>
                <a:cubicBezTo>
                  <a:pt x="1646867" y="4789071"/>
                  <a:pt x="1025161" y="6007265"/>
                  <a:pt x="49780" y="6812221"/>
                </a:cubicBezTo>
                <a:lnTo>
                  <a:pt x="0" y="68513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任意多边形: 形状 4"/>
          <p:cNvSpPr/>
          <p:nvPr userDrawn="1">
            <p:custDataLst>
              <p:tags r:id="rId4"/>
            </p:custDataLst>
          </p:nvPr>
        </p:nvSpPr>
        <p:spPr>
          <a:xfrm flipH="1">
            <a:off x="10545133" y="0"/>
            <a:ext cx="1646867" cy="6858000"/>
          </a:xfrm>
          <a:custGeom>
            <a:avLst/>
            <a:gdLst>
              <a:gd name="connsiteX0" fmla="*/ 0 w 1646867"/>
              <a:gd name="connsiteY0" fmla="*/ 0 h 6851341"/>
              <a:gd name="connsiteX1" fmla="*/ 49780 w 1646867"/>
              <a:gd name="connsiteY1" fmla="*/ 39119 h 6851341"/>
              <a:gd name="connsiteX2" fmla="*/ 1646867 w 1646867"/>
              <a:gd name="connsiteY2" fmla="*/ 3425670 h 6851341"/>
              <a:gd name="connsiteX3" fmla="*/ 49780 w 1646867"/>
              <a:gd name="connsiteY3" fmla="*/ 6812221 h 6851341"/>
              <a:gd name="connsiteX4" fmla="*/ 0 w 1646867"/>
              <a:gd name="connsiteY4" fmla="*/ 6851341 h 685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67" h="6851341">
                <a:moveTo>
                  <a:pt x="0" y="0"/>
                </a:moveTo>
                <a:lnTo>
                  <a:pt x="49780" y="39119"/>
                </a:lnTo>
                <a:cubicBezTo>
                  <a:pt x="1025161" y="844075"/>
                  <a:pt x="1646867" y="2062269"/>
                  <a:pt x="1646867" y="3425670"/>
                </a:cubicBezTo>
                <a:cubicBezTo>
                  <a:pt x="1646867" y="4789071"/>
                  <a:pt x="1025161" y="6007265"/>
                  <a:pt x="49780" y="6812221"/>
                </a:cubicBezTo>
                <a:lnTo>
                  <a:pt x="0" y="68513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666365" y="391795"/>
            <a:ext cx="6859270" cy="1081405"/>
          </a:xfrm>
        </p:spPr>
        <p:txBody>
          <a:bodyPr wrap="square" anchor="b">
            <a:normAutofit/>
          </a:bodyPr>
          <a:lstStyle>
            <a:lvl1pPr algn="ctr">
              <a:defRPr sz="5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95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 flipH="1" flipV="1">
            <a:off x="850900" y="14445"/>
            <a:ext cx="8906471" cy="4568183"/>
          </a:xfrm>
          <a:custGeom>
            <a:avLst/>
            <a:gdLst>
              <a:gd name="connsiteX0" fmla="*/ 11609 w 8452012"/>
              <a:gd name="connsiteY0" fmla="*/ 4335088 h 4335088"/>
              <a:gd name="connsiteX1" fmla="*/ 4226006 w 8452012"/>
              <a:gd name="connsiteY1" fmla="*/ 4335088 h 4335088"/>
              <a:gd name="connsiteX2" fmla="*/ 8440404 w 8452012"/>
              <a:gd name="connsiteY2" fmla="*/ 4335088 h 4335088"/>
              <a:gd name="connsiteX3" fmla="*/ 8446751 w 8452012"/>
              <a:gd name="connsiteY3" fmla="*/ 4251621 h 4335088"/>
              <a:gd name="connsiteX4" fmla="*/ 8452012 w 8452012"/>
              <a:gd name="connsiteY4" fmla="*/ 4043541 h 4335088"/>
              <a:gd name="connsiteX5" fmla="*/ 4408470 w 8452012"/>
              <a:gd name="connsiteY5" fmla="*/ 0 h 4335088"/>
              <a:gd name="connsiteX6" fmla="*/ 4226006 w 8452012"/>
              <a:gd name="connsiteY6" fmla="*/ 4615 h 4335088"/>
              <a:gd name="connsiteX7" fmla="*/ 4043542 w 8452012"/>
              <a:gd name="connsiteY7" fmla="*/ 0 h 4335088"/>
              <a:gd name="connsiteX8" fmla="*/ 0 w 8452012"/>
              <a:gd name="connsiteY8" fmla="*/ 4043541 h 4335088"/>
              <a:gd name="connsiteX9" fmla="*/ 5262 w 8452012"/>
              <a:gd name="connsiteY9" fmla="*/ 4251621 h 433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52012" h="4335088">
                <a:moveTo>
                  <a:pt x="11609" y="4335088"/>
                </a:moveTo>
                <a:lnTo>
                  <a:pt x="4226006" y="4335088"/>
                </a:lnTo>
                <a:lnTo>
                  <a:pt x="8440404" y="4335088"/>
                </a:lnTo>
                <a:lnTo>
                  <a:pt x="8446751" y="4251621"/>
                </a:lnTo>
                <a:cubicBezTo>
                  <a:pt x="8450243" y="4182702"/>
                  <a:pt x="8452012" y="4113329"/>
                  <a:pt x="8452012" y="4043541"/>
                </a:cubicBezTo>
                <a:cubicBezTo>
                  <a:pt x="8452012" y="1810355"/>
                  <a:pt x="6641657" y="0"/>
                  <a:pt x="4408470" y="0"/>
                </a:cubicBezTo>
                <a:lnTo>
                  <a:pt x="4226006" y="4615"/>
                </a:lnTo>
                <a:lnTo>
                  <a:pt x="4043542" y="0"/>
                </a:lnTo>
                <a:cubicBezTo>
                  <a:pt x="1810355" y="0"/>
                  <a:pt x="0" y="1810355"/>
                  <a:pt x="0" y="4043541"/>
                </a:cubicBezTo>
                <a:cubicBezTo>
                  <a:pt x="0" y="4113329"/>
                  <a:pt x="1769" y="4182702"/>
                  <a:pt x="5262" y="4251621"/>
                </a:cubicBezTo>
                <a:close/>
              </a:path>
            </a:pathLst>
          </a:custGeom>
          <a:gradFill flip="none" rotWithShape="1">
            <a:gsLst>
              <a:gs pos="52000">
                <a:schemeClr val="bg2">
                  <a:lumMod val="90000"/>
                  <a:alpha val="0"/>
                </a:schemeClr>
              </a:gs>
              <a:gs pos="100000">
                <a:schemeClr val="bg2">
                  <a:lumMod val="90000"/>
                  <a:alpha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515256" y="3429000"/>
            <a:ext cx="2836821" cy="2910045"/>
          </a:xfrm>
          <a:custGeom>
            <a:avLst/>
            <a:gdLst>
              <a:gd name="connsiteX0" fmla="*/ 3698921 w 3865834"/>
              <a:gd name="connsiteY0" fmla="*/ 0 h 3965620"/>
              <a:gd name="connsiteX1" fmla="*/ 3865834 w 3865834"/>
              <a:gd name="connsiteY1" fmla="*/ 4221 h 3965620"/>
              <a:gd name="connsiteX2" fmla="*/ 3865834 w 3865834"/>
              <a:gd name="connsiteY2" fmla="*/ 3965620 h 3965620"/>
              <a:gd name="connsiteX3" fmla="*/ 10619 w 3865834"/>
              <a:gd name="connsiteY3" fmla="*/ 3965620 h 3965620"/>
              <a:gd name="connsiteX4" fmla="*/ 4813 w 3865834"/>
              <a:gd name="connsiteY4" fmla="*/ 3889267 h 3965620"/>
              <a:gd name="connsiteX5" fmla="*/ 0 w 3865834"/>
              <a:gd name="connsiteY5" fmla="*/ 3698921 h 3965620"/>
              <a:gd name="connsiteX6" fmla="*/ 3698921 w 3865834"/>
              <a:gd name="connsiteY6" fmla="*/ 0 h 39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834" h="3965620">
                <a:moveTo>
                  <a:pt x="3698921" y="0"/>
                </a:moveTo>
                <a:lnTo>
                  <a:pt x="3865834" y="4221"/>
                </a:lnTo>
                <a:lnTo>
                  <a:pt x="3865834" y="3965620"/>
                </a:lnTo>
                <a:lnTo>
                  <a:pt x="10619" y="3965620"/>
                </a:lnTo>
                <a:lnTo>
                  <a:pt x="4813" y="3889267"/>
                </a:lnTo>
                <a:cubicBezTo>
                  <a:pt x="1618" y="3826222"/>
                  <a:pt x="0" y="3762761"/>
                  <a:pt x="0" y="3698921"/>
                </a:cubicBezTo>
                <a:cubicBezTo>
                  <a:pt x="0" y="1656063"/>
                  <a:pt x="1656063" y="0"/>
                  <a:pt x="36989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90000"/>
                  <a:alpha val="0"/>
                </a:schemeClr>
              </a:gs>
              <a:gs pos="83000">
                <a:schemeClr val="bg2">
                  <a:lumMod val="90000"/>
                  <a:alpha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86229" y="533400"/>
            <a:ext cx="11219543" cy="5791200"/>
          </a:xfrm>
          <a:prstGeom prst="roundRect">
            <a:avLst>
              <a:gd name="adj" fmla="val 4888"/>
            </a:avLst>
          </a:prstGeom>
          <a:gradFill>
            <a:gsLst>
              <a:gs pos="13000">
                <a:srgbClr val="FFFFFF"/>
              </a:gs>
              <a:gs pos="73000">
                <a:srgbClr val="FFFFFF">
                  <a:alpha val="30000"/>
                </a:srgbClr>
              </a:gs>
              <a:gs pos="100000">
                <a:srgbClr val="FFFFFF">
                  <a:alpha val="40000"/>
                </a:srgbClr>
              </a:gs>
            </a:gsLst>
            <a:lin ang="2700000" scaled="1"/>
          </a:gradFill>
          <a:ln w="19050"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4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 contrast="3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6" r="16803" b="7909"/>
          <a:stretch>
            <a:fillRect/>
          </a:stretch>
        </p:blipFill>
        <p:spPr>
          <a:xfrm>
            <a:off x="792861" y="1567705"/>
            <a:ext cx="5060378" cy="4042658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>
            <p:custDataLst>
              <p:tags r:id="rId9"/>
            </p:custDataLst>
          </p:nvPr>
        </p:nvSpPr>
        <p:spPr>
          <a:xfrm>
            <a:off x="10436424" y="1296353"/>
            <a:ext cx="343694" cy="74456"/>
          </a:xfrm>
          <a:custGeom>
            <a:avLst/>
            <a:gdLst>
              <a:gd name="connsiteX0" fmla="*/ 365919 w 410369"/>
              <a:gd name="connsiteY0" fmla="*/ 0 h 88900"/>
              <a:gd name="connsiteX1" fmla="*/ 410369 w 410369"/>
              <a:gd name="connsiteY1" fmla="*/ 44450 h 88900"/>
              <a:gd name="connsiteX2" fmla="*/ 365919 w 410369"/>
              <a:gd name="connsiteY2" fmla="*/ 88900 h 88900"/>
              <a:gd name="connsiteX3" fmla="*/ 321469 w 410369"/>
              <a:gd name="connsiteY3" fmla="*/ 44450 h 88900"/>
              <a:gd name="connsiteX4" fmla="*/ 365919 w 410369"/>
              <a:gd name="connsiteY4" fmla="*/ 0 h 88900"/>
              <a:gd name="connsiteX5" fmla="*/ 205185 w 410369"/>
              <a:gd name="connsiteY5" fmla="*/ 0 h 88900"/>
              <a:gd name="connsiteX6" fmla="*/ 249635 w 410369"/>
              <a:gd name="connsiteY6" fmla="*/ 44450 h 88900"/>
              <a:gd name="connsiteX7" fmla="*/ 205185 w 410369"/>
              <a:gd name="connsiteY7" fmla="*/ 88900 h 88900"/>
              <a:gd name="connsiteX8" fmla="*/ 160735 w 410369"/>
              <a:gd name="connsiteY8" fmla="*/ 44450 h 88900"/>
              <a:gd name="connsiteX9" fmla="*/ 205185 w 410369"/>
              <a:gd name="connsiteY9" fmla="*/ 0 h 88900"/>
              <a:gd name="connsiteX10" fmla="*/ 44450 w 410369"/>
              <a:gd name="connsiteY10" fmla="*/ 0 h 88900"/>
              <a:gd name="connsiteX11" fmla="*/ 88900 w 410369"/>
              <a:gd name="connsiteY11" fmla="*/ 44450 h 88900"/>
              <a:gd name="connsiteX12" fmla="*/ 44450 w 410369"/>
              <a:gd name="connsiteY12" fmla="*/ 88900 h 88900"/>
              <a:gd name="connsiteX13" fmla="*/ 0 w 410369"/>
              <a:gd name="connsiteY13" fmla="*/ 44450 h 88900"/>
              <a:gd name="connsiteX14" fmla="*/ 44450 w 410369"/>
              <a:gd name="connsiteY1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0369" h="88900">
                <a:moveTo>
                  <a:pt x="365919" y="0"/>
                </a:moveTo>
                <a:cubicBezTo>
                  <a:pt x="390468" y="0"/>
                  <a:pt x="410369" y="19901"/>
                  <a:pt x="410369" y="44450"/>
                </a:cubicBezTo>
                <a:cubicBezTo>
                  <a:pt x="410369" y="68999"/>
                  <a:pt x="390468" y="88900"/>
                  <a:pt x="365919" y="88900"/>
                </a:cubicBezTo>
                <a:cubicBezTo>
                  <a:pt x="341370" y="88900"/>
                  <a:pt x="321469" y="68999"/>
                  <a:pt x="321469" y="44450"/>
                </a:cubicBezTo>
                <a:cubicBezTo>
                  <a:pt x="321469" y="19901"/>
                  <a:pt x="341370" y="0"/>
                  <a:pt x="365919" y="0"/>
                </a:cubicBezTo>
                <a:close/>
                <a:moveTo>
                  <a:pt x="205185" y="0"/>
                </a:moveTo>
                <a:cubicBezTo>
                  <a:pt x="229734" y="0"/>
                  <a:pt x="249635" y="19901"/>
                  <a:pt x="249635" y="44450"/>
                </a:cubicBezTo>
                <a:cubicBezTo>
                  <a:pt x="249635" y="68999"/>
                  <a:pt x="229734" y="88900"/>
                  <a:pt x="205185" y="88900"/>
                </a:cubicBezTo>
                <a:cubicBezTo>
                  <a:pt x="180636" y="88900"/>
                  <a:pt x="160735" y="68999"/>
                  <a:pt x="160735" y="44450"/>
                </a:cubicBezTo>
                <a:cubicBezTo>
                  <a:pt x="160735" y="19901"/>
                  <a:pt x="180636" y="0"/>
                  <a:pt x="205185" y="0"/>
                </a:cubicBezTo>
                <a:close/>
                <a:moveTo>
                  <a:pt x="44450" y="0"/>
                </a:moveTo>
                <a:cubicBezTo>
                  <a:pt x="68999" y="0"/>
                  <a:pt x="88900" y="19901"/>
                  <a:pt x="88900" y="44450"/>
                </a:cubicBezTo>
                <a:cubicBezTo>
                  <a:pt x="88900" y="68999"/>
                  <a:pt x="68999" y="88900"/>
                  <a:pt x="44450" y="88900"/>
                </a:cubicBezTo>
                <a:cubicBezTo>
                  <a:pt x="19901" y="88900"/>
                  <a:pt x="0" y="68999"/>
                  <a:pt x="0" y="44450"/>
                </a:cubicBezTo>
                <a:cubicBezTo>
                  <a:pt x="0" y="19901"/>
                  <a:pt x="19901" y="0"/>
                  <a:pt x="444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5608955" y="2644140"/>
            <a:ext cx="5345430" cy="1839595"/>
          </a:xfrm>
        </p:spPr>
        <p:txBody>
          <a:bodyPr wrap="square" anchor="t" anchorCtr="0">
            <a:normAutofit/>
          </a:bodyPr>
          <a:lstStyle>
            <a:lvl1pPr algn="r">
              <a:defRPr sz="3800">
                <a:solidFill>
                  <a:srgbClr val="333333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093460" y="4582795"/>
            <a:ext cx="4845050" cy="935990"/>
          </a:xfrm>
        </p:spPr>
        <p:txBody>
          <a:bodyPr wrap="square">
            <a:normAutofit/>
          </a:bodyPr>
          <a:lstStyle>
            <a:lvl1pPr marL="0" indent="0" algn="r">
              <a:buNone/>
              <a:defRPr sz="2400">
                <a:solidFill>
                  <a:srgbClr val="33333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6093460" y="1417955"/>
            <a:ext cx="4845050" cy="122428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6000" b="1">
                <a:gradFill>
                  <a:gsLst>
                    <a:gs pos="909">
                      <a:schemeClr val="accent1">
                        <a:lumMod val="60000"/>
                        <a:lumOff val="40000"/>
                      </a:schemeClr>
                    </a:gs>
                    <a:gs pos="4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9445" cy="864235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93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 flipV="1">
            <a:off x="3193426" y="519828"/>
            <a:ext cx="7343511" cy="2718114"/>
          </a:xfrm>
          <a:custGeom>
            <a:avLst/>
            <a:gdLst>
              <a:gd name="connsiteX0" fmla="*/ 0 w 9690232"/>
              <a:gd name="connsiteY0" fmla="*/ 3586725 h 3586725"/>
              <a:gd name="connsiteX1" fmla="*/ 9690232 w 9690232"/>
              <a:gd name="connsiteY1" fmla="*/ 3586725 h 3586725"/>
              <a:gd name="connsiteX2" fmla="*/ 9632815 w 9690232"/>
              <a:gd name="connsiteY2" fmla="*/ 3363423 h 3586725"/>
              <a:gd name="connsiteX3" fmla="*/ 5061124 w 9690232"/>
              <a:gd name="connsiteY3" fmla="*/ 0 h 3586725"/>
              <a:gd name="connsiteX4" fmla="*/ 4845116 w 9690232"/>
              <a:gd name="connsiteY4" fmla="*/ 5464 h 3586725"/>
              <a:gd name="connsiteX5" fmla="*/ 4629108 w 9690232"/>
              <a:gd name="connsiteY5" fmla="*/ 0 h 3586725"/>
              <a:gd name="connsiteX6" fmla="*/ 57417 w 9690232"/>
              <a:gd name="connsiteY6" fmla="*/ 3363423 h 358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90232" h="3586725">
                <a:moveTo>
                  <a:pt x="0" y="3586725"/>
                </a:moveTo>
                <a:lnTo>
                  <a:pt x="9690232" y="3586725"/>
                </a:lnTo>
                <a:lnTo>
                  <a:pt x="9632815" y="3363423"/>
                </a:lnTo>
                <a:cubicBezTo>
                  <a:pt x="9026739" y="1414826"/>
                  <a:pt x="7209157" y="0"/>
                  <a:pt x="5061124" y="0"/>
                </a:cubicBezTo>
                <a:lnTo>
                  <a:pt x="4845116" y="5464"/>
                </a:lnTo>
                <a:lnTo>
                  <a:pt x="4629108" y="0"/>
                </a:lnTo>
                <a:cubicBezTo>
                  <a:pt x="2481075" y="0"/>
                  <a:pt x="663493" y="1414826"/>
                  <a:pt x="57417" y="3363423"/>
                </a:cubicBezTo>
                <a:close/>
              </a:path>
            </a:pathLst>
          </a:custGeom>
          <a:gradFill flip="none" rotWithShape="1">
            <a:gsLst>
              <a:gs pos="44000">
                <a:schemeClr val="bg2">
                  <a:lumMod val="90000"/>
                  <a:alpha val="0"/>
                </a:schemeClr>
              </a:gs>
              <a:gs pos="100000">
                <a:schemeClr val="bg2">
                  <a:lumMod val="90000"/>
                  <a:alpha val="7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8200408" y="2743200"/>
            <a:ext cx="3505364" cy="3595845"/>
          </a:xfrm>
          <a:custGeom>
            <a:avLst/>
            <a:gdLst>
              <a:gd name="connsiteX0" fmla="*/ 3698921 w 3865834"/>
              <a:gd name="connsiteY0" fmla="*/ 0 h 3965620"/>
              <a:gd name="connsiteX1" fmla="*/ 3865834 w 3865834"/>
              <a:gd name="connsiteY1" fmla="*/ 4221 h 3965620"/>
              <a:gd name="connsiteX2" fmla="*/ 3865834 w 3865834"/>
              <a:gd name="connsiteY2" fmla="*/ 3965620 h 3965620"/>
              <a:gd name="connsiteX3" fmla="*/ 10619 w 3865834"/>
              <a:gd name="connsiteY3" fmla="*/ 3965620 h 3965620"/>
              <a:gd name="connsiteX4" fmla="*/ 4813 w 3865834"/>
              <a:gd name="connsiteY4" fmla="*/ 3889267 h 3965620"/>
              <a:gd name="connsiteX5" fmla="*/ 0 w 3865834"/>
              <a:gd name="connsiteY5" fmla="*/ 3698921 h 3965620"/>
              <a:gd name="connsiteX6" fmla="*/ 3698921 w 3865834"/>
              <a:gd name="connsiteY6" fmla="*/ 0 h 39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834" h="3965620">
                <a:moveTo>
                  <a:pt x="3698921" y="0"/>
                </a:moveTo>
                <a:lnTo>
                  <a:pt x="3865834" y="4221"/>
                </a:lnTo>
                <a:lnTo>
                  <a:pt x="3865834" y="3965620"/>
                </a:lnTo>
                <a:lnTo>
                  <a:pt x="10619" y="3965620"/>
                </a:lnTo>
                <a:lnTo>
                  <a:pt x="4813" y="3889267"/>
                </a:lnTo>
                <a:cubicBezTo>
                  <a:pt x="1618" y="3826222"/>
                  <a:pt x="0" y="3762761"/>
                  <a:pt x="0" y="3698921"/>
                </a:cubicBezTo>
                <a:cubicBezTo>
                  <a:pt x="0" y="1656063"/>
                  <a:pt x="1656063" y="0"/>
                  <a:pt x="3698921" y="0"/>
                </a:cubicBezTo>
                <a:close/>
              </a:path>
            </a:pathLst>
          </a:custGeom>
          <a:gradFill flip="none" rotWithShape="1">
            <a:gsLst>
              <a:gs pos="11000">
                <a:schemeClr val="bg2">
                  <a:lumMod val="90000"/>
                  <a:alpha val="0"/>
                </a:schemeClr>
              </a:gs>
              <a:gs pos="100000">
                <a:schemeClr val="bg2">
                  <a:lumMod val="90000"/>
                  <a:alpha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86229" y="533400"/>
            <a:ext cx="11219543" cy="5791200"/>
          </a:xfrm>
          <a:prstGeom prst="roundRect">
            <a:avLst>
              <a:gd name="adj" fmla="val 4888"/>
            </a:avLst>
          </a:prstGeom>
          <a:gradFill>
            <a:gsLst>
              <a:gs pos="13000">
                <a:srgbClr val="FFFFFF"/>
              </a:gs>
              <a:gs pos="73000">
                <a:srgbClr val="FFFFFF">
                  <a:alpha val="30000"/>
                </a:srgbClr>
              </a:gs>
              <a:gs pos="100000">
                <a:srgbClr val="FFFFFF">
                  <a:alpha val="40000"/>
                </a:srgbClr>
              </a:gs>
            </a:gsLst>
            <a:lin ang="2700000" scaled="1"/>
          </a:gradFill>
          <a:ln w="19050"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4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 contrast="3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5166" r="27508" b="16433"/>
          <a:stretch>
            <a:fillRect/>
          </a:stretch>
        </p:blipFill>
        <p:spPr>
          <a:xfrm>
            <a:off x="6802297" y="1165154"/>
            <a:ext cx="2458475" cy="2006768"/>
          </a:xfrm>
          <a:custGeom>
            <a:avLst/>
            <a:gdLst>
              <a:gd name="connsiteX0" fmla="*/ 0 w 4216400"/>
              <a:gd name="connsiteY0" fmla="*/ 0 h 3441700"/>
              <a:gd name="connsiteX1" fmla="*/ 4216400 w 4216400"/>
              <a:gd name="connsiteY1" fmla="*/ 0 h 3441700"/>
              <a:gd name="connsiteX2" fmla="*/ 2692400 w 4216400"/>
              <a:gd name="connsiteY2" fmla="*/ 1917700 h 3441700"/>
              <a:gd name="connsiteX3" fmla="*/ 2146300 w 4216400"/>
              <a:gd name="connsiteY3" fmla="*/ 2603500 h 3441700"/>
              <a:gd name="connsiteX4" fmla="*/ 1435100 w 4216400"/>
              <a:gd name="connsiteY4" fmla="*/ 3441700 h 3441700"/>
              <a:gd name="connsiteX5" fmla="*/ 0 w 4216400"/>
              <a:gd name="connsiteY5" fmla="*/ 30226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6400" h="3441700">
                <a:moveTo>
                  <a:pt x="0" y="0"/>
                </a:moveTo>
                <a:lnTo>
                  <a:pt x="4216400" y="0"/>
                </a:lnTo>
                <a:lnTo>
                  <a:pt x="2692400" y="1917700"/>
                </a:lnTo>
                <a:lnTo>
                  <a:pt x="2146300" y="2603500"/>
                </a:lnTo>
                <a:lnTo>
                  <a:pt x="1435100" y="3441700"/>
                </a:lnTo>
                <a:lnTo>
                  <a:pt x="0" y="302260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r="26034"/>
          <a:stretch>
            <a:fillRect/>
          </a:stretch>
        </p:blipFill>
        <p:spPr>
          <a:xfrm>
            <a:off x="7097885" y="1204046"/>
            <a:ext cx="3751386" cy="47604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5" r="19295" b="10187"/>
          <a:stretch>
            <a:fillRect/>
          </a:stretch>
        </p:blipFill>
        <p:spPr>
          <a:xfrm>
            <a:off x="9484181" y="2636454"/>
            <a:ext cx="1660678" cy="2909960"/>
          </a:xfrm>
          <a:prstGeom prst="rect">
            <a:avLst/>
          </a:prstGeom>
        </p:spPr>
      </p:pic>
      <p:sp>
        <p:nvSpPr>
          <p:cNvPr id="16" name="椭圆 15"/>
          <p:cNvSpPr/>
          <p:nvPr userDrawn="1">
            <p:custDataLst>
              <p:tags r:id="rId13"/>
            </p:custDataLst>
          </p:nvPr>
        </p:nvSpPr>
        <p:spPr>
          <a:xfrm>
            <a:off x="10558207" y="1560708"/>
            <a:ext cx="373888" cy="373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 userDrawn="1">
            <p:custDataLst>
              <p:tags r:id="rId14"/>
            </p:custDataLst>
          </p:nvPr>
        </p:nvSpPr>
        <p:spPr>
          <a:xfrm>
            <a:off x="6831248" y="4800803"/>
            <a:ext cx="214421" cy="21442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34" y="4524559"/>
            <a:ext cx="805864" cy="7780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7"/>
            </p:custDataLst>
          </p:nvPr>
        </p:nvSpPr>
        <p:spPr>
          <a:xfrm>
            <a:off x="1358899" y="1676244"/>
            <a:ext cx="5162920" cy="2184606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rgbClr val="333333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21"/>
            </p:custDataLst>
          </p:nvPr>
        </p:nvSpPr>
        <p:spPr>
          <a:xfrm>
            <a:off x="1384300" y="1296353"/>
            <a:ext cx="343694" cy="74456"/>
          </a:xfrm>
          <a:custGeom>
            <a:avLst/>
            <a:gdLst>
              <a:gd name="connsiteX0" fmla="*/ 365919 w 410369"/>
              <a:gd name="connsiteY0" fmla="*/ 0 h 88900"/>
              <a:gd name="connsiteX1" fmla="*/ 410369 w 410369"/>
              <a:gd name="connsiteY1" fmla="*/ 44450 h 88900"/>
              <a:gd name="connsiteX2" fmla="*/ 365919 w 410369"/>
              <a:gd name="connsiteY2" fmla="*/ 88900 h 88900"/>
              <a:gd name="connsiteX3" fmla="*/ 321469 w 410369"/>
              <a:gd name="connsiteY3" fmla="*/ 44450 h 88900"/>
              <a:gd name="connsiteX4" fmla="*/ 365919 w 410369"/>
              <a:gd name="connsiteY4" fmla="*/ 0 h 88900"/>
              <a:gd name="connsiteX5" fmla="*/ 205185 w 410369"/>
              <a:gd name="connsiteY5" fmla="*/ 0 h 88900"/>
              <a:gd name="connsiteX6" fmla="*/ 249635 w 410369"/>
              <a:gd name="connsiteY6" fmla="*/ 44450 h 88900"/>
              <a:gd name="connsiteX7" fmla="*/ 205185 w 410369"/>
              <a:gd name="connsiteY7" fmla="*/ 88900 h 88900"/>
              <a:gd name="connsiteX8" fmla="*/ 160735 w 410369"/>
              <a:gd name="connsiteY8" fmla="*/ 44450 h 88900"/>
              <a:gd name="connsiteX9" fmla="*/ 205185 w 410369"/>
              <a:gd name="connsiteY9" fmla="*/ 0 h 88900"/>
              <a:gd name="connsiteX10" fmla="*/ 44450 w 410369"/>
              <a:gd name="connsiteY10" fmla="*/ 0 h 88900"/>
              <a:gd name="connsiteX11" fmla="*/ 88900 w 410369"/>
              <a:gd name="connsiteY11" fmla="*/ 44450 h 88900"/>
              <a:gd name="connsiteX12" fmla="*/ 44450 w 410369"/>
              <a:gd name="connsiteY12" fmla="*/ 88900 h 88900"/>
              <a:gd name="connsiteX13" fmla="*/ 0 w 410369"/>
              <a:gd name="connsiteY13" fmla="*/ 44450 h 88900"/>
              <a:gd name="connsiteX14" fmla="*/ 44450 w 410369"/>
              <a:gd name="connsiteY14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0369" h="88900">
                <a:moveTo>
                  <a:pt x="365919" y="0"/>
                </a:moveTo>
                <a:cubicBezTo>
                  <a:pt x="390468" y="0"/>
                  <a:pt x="410369" y="19901"/>
                  <a:pt x="410369" y="44450"/>
                </a:cubicBezTo>
                <a:cubicBezTo>
                  <a:pt x="410369" y="68999"/>
                  <a:pt x="390468" y="88900"/>
                  <a:pt x="365919" y="88900"/>
                </a:cubicBezTo>
                <a:cubicBezTo>
                  <a:pt x="341370" y="88900"/>
                  <a:pt x="321469" y="68999"/>
                  <a:pt x="321469" y="44450"/>
                </a:cubicBezTo>
                <a:cubicBezTo>
                  <a:pt x="321469" y="19901"/>
                  <a:pt x="341370" y="0"/>
                  <a:pt x="365919" y="0"/>
                </a:cubicBezTo>
                <a:close/>
                <a:moveTo>
                  <a:pt x="205185" y="0"/>
                </a:moveTo>
                <a:cubicBezTo>
                  <a:pt x="229734" y="0"/>
                  <a:pt x="249635" y="19901"/>
                  <a:pt x="249635" y="44450"/>
                </a:cubicBezTo>
                <a:cubicBezTo>
                  <a:pt x="249635" y="68999"/>
                  <a:pt x="229734" y="88900"/>
                  <a:pt x="205185" y="88900"/>
                </a:cubicBezTo>
                <a:cubicBezTo>
                  <a:pt x="180636" y="88900"/>
                  <a:pt x="160735" y="68999"/>
                  <a:pt x="160735" y="44450"/>
                </a:cubicBezTo>
                <a:cubicBezTo>
                  <a:pt x="160735" y="19901"/>
                  <a:pt x="180636" y="0"/>
                  <a:pt x="205185" y="0"/>
                </a:cubicBezTo>
                <a:close/>
                <a:moveTo>
                  <a:pt x="44450" y="0"/>
                </a:moveTo>
                <a:cubicBezTo>
                  <a:pt x="68999" y="0"/>
                  <a:pt x="88900" y="19901"/>
                  <a:pt x="88900" y="44450"/>
                </a:cubicBezTo>
                <a:cubicBezTo>
                  <a:pt x="88900" y="68999"/>
                  <a:pt x="68999" y="88900"/>
                  <a:pt x="44450" y="88900"/>
                </a:cubicBezTo>
                <a:cubicBezTo>
                  <a:pt x="19901" y="88900"/>
                  <a:pt x="0" y="68999"/>
                  <a:pt x="0" y="44450"/>
                </a:cubicBezTo>
                <a:cubicBezTo>
                  <a:pt x="0" y="19901"/>
                  <a:pt x="19901" y="0"/>
                  <a:pt x="444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署名占位符 10"/>
          <p:cNvSpPr>
            <a:spLocks noGrp="1"/>
          </p:cNvSpPr>
          <p:nvPr>
            <p:ph type="body" sz="quarter" idx="17" hasCustomPrompt="1"/>
            <p:custDataLst>
              <p:tags r:id="rId22"/>
            </p:custDataLst>
          </p:nvPr>
        </p:nvSpPr>
        <p:spPr>
          <a:xfrm>
            <a:off x="1349375" y="4166040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9">
                <a:schemeClr val="accent1">
                  <a:lumMod val="60000"/>
                  <a:lumOff val="40000"/>
                </a:schemeClr>
              </a:gs>
              <a:gs pos="45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单圆角矩形 2"/>
          <p:cNvSpPr/>
          <p:nvPr>
            <p:custDataLst>
              <p:tags r:id="rId2"/>
            </p:custDataLst>
          </p:nvPr>
        </p:nvSpPr>
        <p:spPr>
          <a:xfrm flipH="1">
            <a:off x="6553199" y="2958823"/>
            <a:ext cx="5649373" cy="2935322"/>
          </a:xfrm>
          <a:prstGeom prst="round1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5" name="矩形 174"/>
          <p:cNvSpPr/>
          <p:nvPr>
            <p:custDataLst>
              <p:tags r:id="rId3"/>
            </p:custDataLst>
          </p:nvPr>
        </p:nvSpPr>
        <p:spPr>
          <a:xfrm>
            <a:off x="-6779" y="5897328"/>
            <a:ext cx="12191999" cy="960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58165" y="423545"/>
            <a:ext cx="71755" cy="717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椭圆 2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37870" y="423545"/>
            <a:ext cx="71755" cy="71755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16940" y="423545"/>
            <a:ext cx="71755" cy="71755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096010" y="424180"/>
            <a:ext cx="71755" cy="71755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4" hasCustomPrompt="1"/>
            <p:custDataLst>
              <p:tags r:id="rId8"/>
            </p:custDataLst>
          </p:nvPr>
        </p:nvSpPr>
        <p:spPr>
          <a:xfrm>
            <a:off x="731731" y="1858058"/>
            <a:ext cx="7044679" cy="2601647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9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80" y="661491"/>
            <a:ext cx="4565220" cy="6196509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69480" y="661491"/>
            <a:ext cx="4565220" cy="6196509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14"/>
            </p:custDataLst>
          </p:nvPr>
        </p:nvSpPr>
        <p:spPr>
          <a:xfrm>
            <a:off x="731732" y="531582"/>
            <a:ext cx="6862868" cy="127068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7" name="署名占位符 10"/>
          <p:cNvSpPr>
            <a:spLocks noGrp="1"/>
          </p:cNvSpPr>
          <p:nvPr>
            <p:ph type="body" sz="quarter" idx="17" hasCustomPrompt="1"/>
            <p:custDataLst>
              <p:tags r:id="rId18"/>
            </p:custDataLst>
          </p:nvPr>
        </p:nvSpPr>
        <p:spPr>
          <a:xfrm>
            <a:off x="731520" y="4518171"/>
            <a:ext cx="375031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0" baseline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 hasCustomPrompt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3" hasCustomPrompt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2"/>
            </p:custDataLst>
          </p:nvPr>
        </p:nvSpPr>
        <p:spPr>
          <a:xfrm>
            <a:off x="-6779" y="5897328"/>
            <a:ext cx="12191999" cy="960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: 圆角 1"/>
          <p:cNvSpPr/>
          <p:nvPr userDrawn="1">
            <p:custDataLst>
              <p:tags r:id="rId3"/>
            </p:custDataLst>
          </p:nvPr>
        </p:nvSpPr>
        <p:spPr>
          <a:xfrm>
            <a:off x="509157" y="1973939"/>
            <a:ext cx="11160125" cy="4403725"/>
          </a:xfrm>
          <a:prstGeom prst="roundRect">
            <a:avLst>
              <a:gd name="adj" fmla="val 4433"/>
            </a:avLst>
          </a:prstGeom>
          <a:solidFill>
            <a:schemeClr val="bg1"/>
          </a:solidFill>
          <a:ln w="3175">
            <a:solidFill>
              <a:schemeClr val="accent1"/>
            </a:solidFill>
          </a:ln>
          <a:effectLst>
            <a:reflection blurRad="6350" stA="20000" endPos="7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1089298" y="397644"/>
            <a:ext cx="9999842" cy="121580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7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 algn="ct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矩形: 圆角 1"/>
          <p:cNvSpPr/>
          <p:nvPr userDrawn="1">
            <p:custDataLst>
              <p:tags r:id="rId8"/>
            </p:custDataLst>
          </p:nvPr>
        </p:nvSpPr>
        <p:spPr>
          <a:xfrm>
            <a:off x="509157" y="1973939"/>
            <a:ext cx="11160125" cy="4403725"/>
          </a:xfrm>
          <a:prstGeom prst="roundRect">
            <a:avLst>
              <a:gd name="adj" fmla="val 4433"/>
            </a:avLst>
          </a:prstGeom>
          <a:solidFill>
            <a:schemeClr val="bg2">
              <a:alpha val="85000"/>
            </a:schemeClr>
          </a:solidFill>
          <a:ln w="3175">
            <a:noFill/>
          </a:ln>
          <a:effectLst>
            <a:reflection blurRad="6350" stA="20000" endPos="7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单圆角矩形 12"/>
          <p:cNvSpPr/>
          <p:nvPr>
            <p:custDataLst>
              <p:tags r:id="rId2"/>
            </p:custDataLst>
          </p:nvPr>
        </p:nvSpPr>
        <p:spPr>
          <a:xfrm>
            <a:off x="0" y="3146425"/>
            <a:ext cx="4393565" cy="2282825"/>
          </a:xfrm>
          <a:prstGeom prst="round1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0" y="5428615"/>
            <a:ext cx="12192000" cy="1429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任意多边形: 形状 22"/>
          <p:cNvSpPr/>
          <p:nvPr>
            <p:custDataLst>
              <p:tags r:id="rId4"/>
            </p:custDataLst>
          </p:nvPr>
        </p:nvSpPr>
        <p:spPr>
          <a:xfrm>
            <a:off x="5297170" y="3322228"/>
            <a:ext cx="6212840" cy="578485"/>
          </a:xfrm>
          <a:custGeom>
            <a:avLst/>
            <a:gdLst>
              <a:gd name="connsiteX0" fmla="*/ 0 w 6099858"/>
              <a:gd name="connsiteY0" fmla="*/ 196769 h 578734"/>
              <a:gd name="connsiteX1" fmla="*/ 4514127 w 6099858"/>
              <a:gd name="connsiteY1" fmla="*/ 196769 h 578734"/>
              <a:gd name="connsiteX2" fmla="*/ 4641448 w 6099858"/>
              <a:gd name="connsiteY2" fmla="*/ 0 h 578734"/>
              <a:gd name="connsiteX3" fmla="*/ 4745620 w 6099858"/>
              <a:gd name="connsiteY3" fmla="*/ 578734 h 578734"/>
              <a:gd name="connsiteX4" fmla="*/ 4872942 w 6099858"/>
              <a:gd name="connsiteY4" fmla="*/ 196769 h 578734"/>
              <a:gd name="connsiteX5" fmla="*/ 6099858 w 6099858"/>
              <a:gd name="connsiteY5" fmla="*/ 196769 h 5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858" h="578734">
                <a:moveTo>
                  <a:pt x="0" y="196769"/>
                </a:moveTo>
                <a:lnTo>
                  <a:pt x="4514127" y="196769"/>
                </a:lnTo>
                <a:lnTo>
                  <a:pt x="4641448" y="0"/>
                </a:lnTo>
                <a:lnTo>
                  <a:pt x="4745620" y="578734"/>
                </a:lnTo>
                <a:lnTo>
                  <a:pt x="4872942" y="196769"/>
                </a:lnTo>
                <a:lnTo>
                  <a:pt x="6099858" y="196769"/>
                </a:lnTo>
              </a:path>
            </a:pathLst>
          </a:cu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4" hasCustomPrompt="1"/>
            <p:custDataLst>
              <p:tags r:id="rId5"/>
            </p:custDataLst>
          </p:nvPr>
        </p:nvSpPr>
        <p:spPr>
          <a:xfrm>
            <a:off x="4725670" y="810895"/>
            <a:ext cx="6953250" cy="251142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7" name="节编号"/>
          <p:cNvSpPr txBox="1">
            <a:spLocks noGrp="1"/>
          </p:cNvSpPr>
          <p:nvPr>
            <p:ph type="body" idx="13" hasCustomPrompt="1"/>
            <p:custDataLst>
              <p:tags r:id="rId6"/>
            </p:custDataLst>
          </p:nvPr>
        </p:nvSpPr>
        <p:spPr>
          <a:xfrm>
            <a:off x="4887358" y="4637552"/>
            <a:ext cx="7115956" cy="15569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88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+mn-lt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latin typeface="+mn-lt"/>
                <a:sym typeface="+mn-ea"/>
              </a:rPr>
              <a:t> text</a:t>
            </a:r>
            <a:endParaRPr dirty="0">
              <a:sym typeface="+mn-ea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031220" y="452755"/>
            <a:ext cx="71755" cy="717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210290" y="452755"/>
            <a:ext cx="71755" cy="71755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389360" y="452755"/>
            <a:ext cx="71755" cy="71755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568430" y="453390"/>
            <a:ext cx="71755" cy="71755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"/>
          <a:stretch>
            <a:fillRect/>
          </a:stretch>
        </p:blipFill>
        <p:spPr>
          <a:xfrm>
            <a:off x="971926" y="508996"/>
            <a:ext cx="3851926" cy="6360795"/>
          </a:xfrm>
          <a:prstGeom prst="rect">
            <a:avLst/>
          </a:prstGeom>
        </p:spPr>
      </p:pic>
      <p:sp>
        <p:nvSpPr>
          <p:cNvPr id="29" name="任意多边形: 形状 28"/>
          <p:cNvSpPr/>
          <p:nvPr>
            <p:custDataLst>
              <p:tags r:id="rId13"/>
            </p:custDataLst>
          </p:nvPr>
        </p:nvSpPr>
        <p:spPr>
          <a:xfrm>
            <a:off x="1169095" y="1682126"/>
            <a:ext cx="2742286" cy="4324127"/>
          </a:xfrm>
          <a:custGeom>
            <a:avLst/>
            <a:gdLst>
              <a:gd name="connsiteX0" fmla="*/ 1569638 w 2742286"/>
              <a:gd name="connsiteY0" fmla="*/ 91613 h 4324127"/>
              <a:gd name="connsiteX1" fmla="*/ 1594068 w 2742286"/>
              <a:gd name="connsiteY1" fmla="*/ 91613 h 4324127"/>
              <a:gd name="connsiteX2" fmla="*/ 1667359 w 2742286"/>
              <a:gd name="connsiteY2" fmla="*/ 293161 h 4324127"/>
              <a:gd name="connsiteX3" fmla="*/ 1649036 w 2742286"/>
              <a:gd name="connsiteY3" fmla="*/ 299269 h 4324127"/>
              <a:gd name="connsiteX4" fmla="*/ 1642929 w 2742286"/>
              <a:gd name="connsiteY4" fmla="*/ 433634 h 4324127"/>
              <a:gd name="connsiteX5" fmla="*/ 1636821 w 2742286"/>
              <a:gd name="connsiteY5" fmla="*/ 433634 h 4324127"/>
              <a:gd name="connsiteX6" fmla="*/ 1630714 w 2742286"/>
              <a:gd name="connsiteY6" fmla="*/ 427527 h 4324127"/>
              <a:gd name="connsiteX7" fmla="*/ 1539100 w 2742286"/>
              <a:gd name="connsiteY7" fmla="*/ 274839 h 4324127"/>
              <a:gd name="connsiteX8" fmla="*/ 1526885 w 2742286"/>
              <a:gd name="connsiteY8" fmla="*/ 280946 h 4324127"/>
              <a:gd name="connsiteX9" fmla="*/ 1465810 w 2742286"/>
              <a:gd name="connsiteY9" fmla="*/ 519140 h 4324127"/>
              <a:gd name="connsiteX10" fmla="*/ 1166540 w 2742286"/>
              <a:gd name="connsiteY10" fmla="*/ 280946 h 4324127"/>
              <a:gd name="connsiteX11" fmla="*/ 1166540 w 2742286"/>
              <a:gd name="connsiteY11" fmla="*/ 293161 h 4324127"/>
              <a:gd name="connsiteX12" fmla="*/ 1484133 w 2742286"/>
              <a:gd name="connsiteY12" fmla="*/ 543570 h 4324127"/>
              <a:gd name="connsiteX13" fmla="*/ 1539100 w 2742286"/>
              <a:gd name="connsiteY13" fmla="*/ 311484 h 4324127"/>
              <a:gd name="connsiteX14" fmla="*/ 1539100 w 2742286"/>
              <a:gd name="connsiteY14" fmla="*/ 317591 h 4324127"/>
              <a:gd name="connsiteX15" fmla="*/ 1642929 w 2742286"/>
              <a:gd name="connsiteY15" fmla="*/ 482494 h 4324127"/>
              <a:gd name="connsiteX16" fmla="*/ 1655144 w 2742286"/>
              <a:gd name="connsiteY16" fmla="*/ 476387 h 4324127"/>
              <a:gd name="connsiteX17" fmla="*/ 1673466 w 2742286"/>
              <a:gd name="connsiteY17" fmla="*/ 293161 h 4324127"/>
              <a:gd name="connsiteX18" fmla="*/ 1697897 w 2742286"/>
              <a:gd name="connsiteY18" fmla="*/ 622967 h 4324127"/>
              <a:gd name="connsiteX19" fmla="*/ 1716219 w 2742286"/>
              <a:gd name="connsiteY19" fmla="*/ 1074924 h 4324127"/>
              <a:gd name="connsiteX20" fmla="*/ 1728434 w 2742286"/>
              <a:gd name="connsiteY20" fmla="*/ 1074924 h 4324127"/>
              <a:gd name="connsiteX21" fmla="*/ 1887230 w 2742286"/>
              <a:gd name="connsiteY21" fmla="*/ 677935 h 4324127"/>
              <a:gd name="connsiteX22" fmla="*/ 1801725 w 2742286"/>
              <a:gd name="connsiteY22" fmla="*/ 586322 h 4324127"/>
              <a:gd name="connsiteX23" fmla="*/ 1807832 w 2742286"/>
              <a:gd name="connsiteY23" fmla="*/ 580215 h 4324127"/>
              <a:gd name="connsiteX24" fmla="*/ 1844478 w 2742286"/>
              <a:gd name="connsiteY24" fmla="*/ 574107 h 4324127"/>
              <a:gd name="connsiteX25" fmla="*/ 1887230 w 2742286"/>
              <a:gd name="connsiteY25" fmla="*/ 586322 h 4324127"/>
              <a:gd name="connsiteX26" fmla="*/ 1813940 w 2742286"/>
              <a:gd name="connsiteY26" fmla="*/ 171011 h 4324127"/>
              <a:gd name="connsiteX27" fmla="*/ 1826155 w 2742286"/>
              <a:gd name="connsiteY27" fmla="*/ 171011 h 4324127"/>
              <a:gd name="connsiteX28" fmla="*/ 1826155 w 2742286"/>
              <a:gd name="connsiteY28" fmla="*/ 177118 h 4324127"/>
              <a:gd name="connsiteX29" fmla="*/ 1905553 w 2742286"/>
              <a:gd name="connsiteY29" fmla="*/ 598537 h 4324127"/>
              <a:gd name="connsiteX30" fmla="*/ 1856693 w 2742286"/>
              <a:gd name="connsiteY30" fmla="*/ 604645 h 4324127"/>
              <a:gd name="connsiteX31" fmla="*/ 1844478 w 2742286"/>
              <a:gd name="connsiteY31" fmla="*/ 598537 h 4324127"/>
              <a:gd name="connsiteX32" fmla="*/ 1844478 w 2742286"/>
              <a:gd name="connsiteY32" fmla="*/ 604645 h 4324127"/>
              <a:gd name="connsiteX33" fmla="*/ 1911660 w 2742286"/>
              <a:gd name="connsiteY33" fmla="*/ 677935 h 4324127"/>
              <a:gd name="connsiteX34" fmla="*/ 1740649 w 2742286"/>
              <a:gd name="connsiteY34" fmla="*/ 1105462 h 4324127"/>
              <a:gd name="connsiteX35" fmla="*/ 1765079 w 2742286"/>
              <a:gd name="connsiteY35" fmla="*/ 1307010 h 4324127"/>
              <a:gd name="connsiteX36" fmla="*/ 1783402 w 2742286"/>
              <a:gd name="connsiteY36" fmla="*/ 1850580 h 4324127"/>
              <a:gd name="connsiteX37" fmla="*/ 1844478 w 2742286"/>
              <a:gd name="connsiteY37" fmla="*/ 4324127 h 4324127"/>
              <a:gd name="connsiteX38" fmla="*/ 1820047 w 2742286"/>
              <a:gd name="connsiteY38" fmla="*/ 4324127 h 4324127"/>
              <a:gd name="connsiteX39" fmla="*/ 1777295 w 2742286"/>
              <a:gd name="connsiteY39" fmla="*/ 2424687 h 4324127"/>
              <a:gd name="connsiteX40" fmla="*/ 1752864 w 2742286"/>
              <a:gd name="connsiteY40" fmla="*/ 1435268 h 4324127"/>
              <a:gd name="connsiteX41" fmla="*/ 1410842 w 2742286"/>
              <a:gd name="connsiteY41" fmla="*/ 1038279 h 4324127"/>
              <a:gd name="connsiteX42" fmla="*/ 1209293 w 2742286"/>
              <a:gd name="connsiteY42" fmla="*/ 824516 h 4324127"/>
              <a:gd name="connsiteX43" fmla="*/ 1258154 w 2742286"/>
              <a:gd name="connsiteY43" fmla="*/ 684043 h 4324127"/>
              <a:gd name="connsiteX44" fmla="*/ 1239831 w 2742286"/>
              <a:gd name="connsiteY44" fmla="*/ 684043 h 4324127"/>
              <a:gd name="connsiteX45" fmla="*/ 1117680 w 2742286"/>
              <a:gd name="connsiteY45" fmla="*/ 714580 h 4324127"/>
              <a:gd name="connsiteX46" fmla="*/ 885594 w 2742286"/>
              <a:gd name="connsiteY46" fmla="*/ 366451 h 4324127"/>
              <a:gd name="connsiteX47" fmla="*/ 806195 w 2742286"/>
              <a:gd name="connsiteY47" fmla="*/ 250408 h 4324127"/>
              <a:gd name="connsiteX48" fmla="*/ 812303 w 2742286"/>
              <a:gd name="connsiteY48" fmla="*/ 244301 h 4324127"/>
              <a:gd name="connsiteX49" fmla="*/ 818411 w 2742286"/>
              <a:gd name="connsiteY49" fmla="*/ 250408 h 4324127"/>
              <a:gd name="connsiteX50" fmla="*/ 1050497 w 2742286"/>
              <a:gd name="connsiteY50" fmla="*/ 574107 h 4324127"/>
              <a:gd name="connsiteX51" fmla="*/ 1160433 w 2742286"/>
              <a:gd name="connsiteY51" fmla="*/ 690150 h 4324127"/>
              <a:gd name="connsiteX52" fmla="*/ 1270369 w 2742286"/>
              <a:gd name="connsiteY52" fmla="*/ 665720 h 4324127"/>
              <a:gd name="connsiteX53" fmla="*/ 1276476 w 2742286"/>
              <a:gd name="connsiteY53" fmla="*/ 696258 h 4324127"/>
              <a:gd name="connsiteX54" fmla="*/ 1233723 w 2742286"/>
              <a:gd name="connsiteY54" fmla="*/ 812301 h 4324127"/>
              <a:gd name="connsiteX55" fmla="*/ 1331444 w 2742286"/>
              <a:gd name="connsiteY55" fmla="*/ 922236 h 4324127"/>
              <a:gd name="connsiteX56" fmla="*/ 1740649 w 2742286"/>
              <a:gd name="connsiteY56" fmla="*/ 1361978 h 4324127"/>
              <a:gd name="connsiteX57" fmla="*/ 1746757 w 2742286"/>
              <a:gd name="connsiteY57" fmla="*/ 1361978 h 4324127"/>
              <a:gd name="connsiteX58" fmla="*/ 1746757 w 2742286"/>
              <a:gd name="connsiteY58" fmla="*/ 1252042 h 4324127"/>
              <a:gd name="connsiteX59" fmla="*/ 1734542 w 2742286"/>
              <a:gd name="connsiteY59" fmla="*/ 1142107 h 4324127"/>
              <a:gd name="connsiteX60" fmla="*/ 1569638 w 2742286"/>
              <a:gd name="connsiteY60" fmla="*/ 891699 h 4324127"/>
              <a:gd name="connsiteX61" fmla="*/ 1282584 w 2742286"/>
              <a:gd name="connsiteY61" fmla="*/ 464172 h 4324127"/>
              <a:gd name="connsiteX62" fmla="*/ 1056605 w 2742286"/>
              <a:gd name="connsiteY62" fmla="*/ 122150 h 4324127"/>
              <a:gd name="connsiteX63" fmla="*/ 1166540 w 2742286"/>
              <a:gd name="connsiteY63" fmla="*/ 0 h 4324127"/>
              <a:gd name="connsiteX64" fmla="*/ 1166540 w 2742286"/>
              <a:gd name="connsiteY64" fmla="*/ 54968 h 4324127"/>
              <a:gd name="connsiteX65" fmla="*/ 1532993 w 2742286"/>
              <a:gd name="connsiteY65" fmla="*/ 262624 h 4324127"/>
              <a:gd name="connsiteX66" fmla="*/ 1569638 w 2742286"/>
              <a:gd name="connsiteY66" fmla="*/ 91613 h 4324127"/>
              <a:gd name="connsiteX67" fmla="*/ 2638458 w 2742286"/>
              <a:gd name="connsiteY67" fmla="*/ 372559 h 4324127"/>
              <a:gd name="connsiteX68" fmla="*/ 2662888 w 2742286"/>
              <a:gd name="connsiteY68" fmla="*/ 372559 h 4324127"/>
              <a:gd name="connsiteX69" fmla="*/ 2742286 w 2742286"/>
              <a:gd name="connsiteY69" fmla="*/ 519140 h 4324127"/>
              <a:gd name="connsiteX70" fmla="*/ 2711748 w 2742286"/>
              <a:gd name="connsiteY70" fmla="*/ 525247 h 4324127"/>
              <a:gd name="connsiteX71" fmla="*/ 2650673 w 2742286"/>
              <a:gd name="connsiteY71" fmla="*/ 451957 h 4324127"/>
              <a:gd name="connsiteX72" fmla="*/ 2650673 w 2742286"/>
              <a:gd name="connsiteY72" fmla="*/ 458064 h 4324127"/>
              <a:gd name="connsiteX73" fmla="*/ 2675103 w 2742286"/>
              <a:gd name="connsiteY73" fmla="*/ 531355 h 4324127"/>
              <a:gd name="connsiteX74" fmla="*/ 2668996 w 2742286"/>
              <a:gd name="connsiteY74" fmla="*/ 537462 h 4324127"/>
              <a:gd name="connsiteX75" fmla="*/ 2656781 w 2742286"/>
              <a:gd name="connsiteY75" fmla="*/ 531355 h 4324127"/>
              <a:gd name="connsiteX76" fmla="*/ 2607920 w 2742286"/>
              <a:gd name="connsiteY76" fmla="*/ 403097 h 4324127"/>
              <a:gd name="connsiteX77" fmla="*/ 2632350 w 2742286"/>
              <a:gd name="connsiteY77" fmla="*/ 396989 h 4324127"/>
              <a:gd name="connsiteX78" fmla="*/ 2717856 w 2742286"/>
              <a:gd name="connsiteY78" fmla="*/ 494709 h 4324127"/>
              <a:gd name="connsiteX79" fmla="*/ 2717856 w 2742286"/>
              <a:gd name="connsiteY79" fmla="*/ 476387 h 4324127"/>
              <a:gd name="connsiteX80" fmla="*/ 2638458 w 2742286"/>
              <a:gd name="connsiteY80" fmla="*/ 372559 h 4324127"/>
              <a:gd name="connsiteX81" fmla="*/ 2168177 w 2742286"/>
              <a:gd name="connsiteY81" fmla="*/ 1007742 h 4324127"/>
              <a:gd name="connsiteX82" fmla="*/ 2125424 w 2742286"/>
              <a:gd name="connsiteY82" fmla="*/ 586322 h 4324127"/>
              <a:gd name="connsiteX83" fmla="*/ 2131532 w 2742286"/>
              <a:gd name="connsiteY83" fmla="*/ 580215 h 4324127"/>
              <a:gd name="connsiteX84" fmla="*/ 2143747 w 2742286"/>
              <a:gd name="connsiteY84" fmla="*/ 586322 h 4324127"/>
              <a:gd name="connsiteX85" fmla="*/ 2186500 w 2742286"/>
              <a:gd name="connsiteY85" fmla="*/ 897806 h 4324127"/>
              <a:gd name="connsiteX86" fmla="*/ 2241468 w 2742286"/>
              <a:gd name="connsiteY86" fmla="*/ 1013849 h 4324127"/>
              <a:gd name="connsiteX87" fmla="*/ 2192607 w 2742286"/>
              <a:gd name="connsiteY87" fmla="*/ 1013849 h 4324127"/>
              <a:gd name="connsiteX88" fmla="*/ 830626 w 2742286"/>
              <a:gd name="connsiteY88" fmla="*/ 1032172 h 4324127"/>
              <a:gd name="connsiteX89" fmla="*/ 848948 w 2742286"/>
              <a:gd name="connsiteY89" fmla="*/ 1038279 h 4324127"/>
              <a:gd name="connsiteX90" fmla="*/ 720690 w 2742286"/>
              <a:gd name="connsiteY90" fmla="*/ 1331440 h 4324127"/>
              <a:gd name="connsiteX91" fmla="*/ 684045 w 2742286"/>
              <a:gd name="connsiteY91" fmla="*/ 1539096 h 4324127"/>
              <a:gd name="connsiteX92" fmla="*/ 647399 w 2742286"/>
              <a:gd name="connsiteY92" fmla="*/ 1392516 h 4324127"/>
              <a:gd name="connsiteX93" fmla="*/ 830626 w 2742286"/>
              <a:gd name="connsiteY93" fmla="*/ 1032172 h 4324127"/>
              <a:gd name="connsiteX94" fmla="*/ 311485 w 2742286"/>
              <a:gd name="connsiteY94" fmla="*/ 1868902 h 4324127"/>
              <a:gd name="connsiteX95" fmla="*/ 311485 w 2742286"/>
              <a:gd name="connsiteY95" fmla="*/ 1844472 h 4324127"/>
              <a:gd name="connsiteX96" fmla="*/ 421420 w 2742286"/>
              <a:gd name="connsiteY96" fmla="*/ 1801720 h 4324127"/>
              <a:gd name="connsiteX97" fmla="*/ 415313 w 2742286"/>
              <a:gd name="connsiteY97" fmla="*/ 1801720 h 4324127"/>
              <a:gd name="connsiteX98" fmla="*/ 238194 w 2742286"/>
              <a:gd name="connsiteY98" fmla="*/ 1838365 h 4324127"/>
              <a:gd name="connsiteX99" fmla="*/ 232087 w 2742286"/>
              <a:gd name="connsiteY99" fmla="*/ 1820042 h 4324127"/>
              <a:gd name="connsiteX100" fmla="*/ 451958 w 2742286"/>
              <a:gd name="connsiteY100" fmla="*/ 1789505 h 4324127"/>
              <a:gd name="connsiteX101" fmla="*/ 458066 w 2742286"/>
              <a:gd name="connsiteY101" fmla="*/ 1813935 h 4324127"/>
              <a:gd name="connsiteX102" fmla="*/ 366452 w 2742286"/>
              <a:gd name="connsiteY102" fmla="*/ 1850580 h 4324127"/>
              <a:gd name="connsiteX103" fmla="*/ 464173 w 2742286"/>
              <a:gd name="connsiteY103" fmla="*/ 1850580 h 4324127"/>
              <a:gd name="connsiteX104" fmla="*/ 458066 w 2742286"/>
              <a:gd name="connsiteY104" fmla="*/ 1862795 h 4324127"/>
              <a:gd name="connsiteX105" fmla="*/ 458066 w 2742286"/>
              <a:gd name="connsiteY105" fmla="*/ 1868902 h 4324127"/>
              <a:gd name="connsiteX106" fmla="*/ 311485 w 2742286"/>
              <a:gd name="connsiteY106" fmla="*/ 1868902 h 4324127"/>
              <a:gd name="connsiteX107" fmla="*/ 745120 w 2742286"/>
              <a:gd name="connsiteY107" fmla="*/ 2791139 h 4324127"/>
              <a:gd name="connsiteX108" fmla="*/ 1074927 w 2742286"/>
              <a:gd name="connsiteY108" fmla="*/ 2815569 h 4324127"/>
              <a:gd name="connsiteX109" fmla="*/ 1252046 w 2742286"/>
              <a:gd name="connsiteY109" fmla="*/ 2809461 h 4324127"/>
              <a:gd name="connsiteX110" fmla="*/ 1258154 w 2742286"/>
              <a:gd name="connsiteY110" fmla="*/ 2827784 h 4324127"/>
              <a:gd name="connsiteX111" fmla="*/ 1215401 w 2742286"/>
              <a:gd name="connsiteY111" fmla="*/ 2827784 h 4324127"/>
              <a:gd name="connsiteX112" fmla="*/ 739013 w 2742286"/>
              <a:gd name="connsiteY112" fmla="*/ 2809461 h 4324127"/>
              <a:gd name="connsiteX113" fmla="*/ 1252046 w 2742286"/>
              <a:gd name="connsiteY113" fmla="*/ 2901074 h 4324127"/>
              <a:gd name="connsiteX114" fmla="*/ 1270369 w 2742286"/>
              <a:gd name="connsiteY114" fmla="*/ 2907182 h 4324127"/>
              <a:gd name="connsiteX115" fmla="*/ 1239831 w 2742286"/>
              <a:gd name="connsiteY115" fmla="*/ 3401891 h 4324127"/>
              <a:gd name="connsiteX116" fmla="*/ 1227616 w 2742286"/>
              <a:gd name="connsiteY116" fmla="*/ 3401891 h 4324127"/>
              <a:gd name="connsiteX117" fmla="*/ 793980 w 2742286"/>
              <a:gd name="connsiteY117" fmla="*/ 3395784 h 4324127"/>
              <a:gd name="connsiteX118" fmla="*/ 787873 w 2742286"/>
              <a:gd name="connsiteY118" fmla="*/ 3383568 h 4324127"/>
              <a:gd name="connsiteX119" fmla="*/ 812303 w 2742286"/>
              <a:gd name="connsiteY119" fmla="*/ 3377461 h 4324127"/>
              <a:gd name="connsiteX120" fmla="*/ 1227616 w 2742286"/>
              <a:gd name="connsiteY120" fmla="*/ 3383568 h 4324127"/>
              <a:gd name="connsiteX121" fmla="*/ 1245938 w 2742286"/>
              <a:gd name="connsiteY121" fmla="*/ 3224773 h 4324127"/>
              <a:gd name="connsiteX122" fmla="*/ 1252046 w 2742286"/>
              <a:gd name="connsiteY122" fmla="*/ 2901074 h 4324127"/>
              <a:gd name="connsiteX123" fmla="*/ 128258 w 2742286"/>
              <a:gd name="connsiteY123" fmla="*/ 2949934 h 4324127"/>
              <a:gd name="connsiteX124" fmla="*/ 311485 w 2742286"/>
              <a:gd name="connsiteY124" fmla="*/ 2974364 h 4324127"/>
              <a:gd name="connsiteX125" fmla="*/ 317592 w 2742286"/>
              <a:gd name="connsiteY125" fmla="*/ 2992687 h 4324127"/>
              <a:gd name="connsiteX126" fmla="*/ 299270 w 2742286"/>
              <a:gd name="connsiteY126" fmla="*/ 2992687 h 4324127"/>
              <a:gd name="connsiteX127" fmla="*/ 6108 w 2742286"/>
              <a:gd name="connsiteY127" fmla="*/ 2992687 h 4324127"/>
              <a:gd name="connsiteX128" fmla="*/ 0 w 2742286"/>
              <a:gd name="connsiteY128" fmla="*/ 2974364 h 4324127"/>
              <a:gd name="connsiteX129" fmla="*/ 12215 w 2742286"/>
              <a:gd name="connsiteY129" fmla="*/ 2974364 h 4324127"/>
              <a:gd name="connsiteX130" fmla="*/ 128258 w 2742286"/>
              <a:gd name="connsiteY130" fmla="*/ 2949934 h 432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2742286" h="4324127">
                <a:moveTo>
                  <a:pt x="1569638" y="91613"/>
                </a:moveTo>
                <a:lnTo>
                  <a:pt x="1594068" y="91613"/>
                </a:lnTo>
                <a:cubicBezTo>
                  <a:pt x="1622615" y="154417"/>
                  <a:pt x="1662888" y="209433"/>
                  <a:pt x="1667359" y="293161"/>
                </a:cubicBezTo>
                <a:cubicBezTo>
                  <a:pt x="1648108" y="294725"/>
                  <a:pt x="1662119" y="285063"/>
                  <a:pt x="1649036" y="299269"/>
                </a:cubicBezTo>
                <a:cubicBezTo>
                  <a:pt x="1647002" y="344055"/>
                  <a:pt x="1644963" y="388848"/>
                  <a:pt x="1642929" y="433634"/>
                </a:cubicBezTo>
                <a:lnTo>
                  <a:pt x="1636821" y="433634"/>
                </a:lnTo>
                <a:lnTo>
                  <a:pt x="1630714" y="427527"/>
                </a:lnTo>
                <a:lnTo>
                  <a:pt x="1539100" y="274839"/>
                </a:lnTo>
                <a:lnTo>
                  <a:pt x="1526885" y="280946"/>
                </a:lnTo>
                <a:cubicBezTo>
                  <a:pt x="1495853" y="338516"/>
                  <a:pt x="1515391" y="479752"/>
                  <a:pt x="1465810" y="519140"/>
                </a:cubicBezTo>
                <a:cubicBezTo>
                  <a:pt x="1430759" y="471098"/>
                  <a:pt x="1223884" y="295763"/>
                  <a:pt x="1166540" y="280946"/>
                </a:cubicBezTo>
                <a:lnTo>
                  <a:pt x="1166540" y="293161"/>
                </a:lnTo>
                <a:cubicBezTo>
                  <a:pt x="1233791" y="340024"/>
                  <a:pt x="1426764" y="539398"/>
                  <a:pt x="1484133" y="543570"/>
                </a:cubicBezTo>
                <a:cubicBezTo>
                  <a:pt x="1502455" y="466206"/>
                  <a:pt x="1520778" y="388848"/>
                  <a:pt x="1539100" y="311484"/>
                </a:cubicBezTo>
                <a:lnTo>
                  <a:pt x="1539100" y="317591"/>
                </a:lnTo>
                <a:lnTo>
                  <a:pt x="1642929" y="482494"/>
                </a:lnTo>
                <a:lnTo>
                  <a:pt x="1655144" y="476387"/>
                </a:lnTo>
                <a:cubicBezTo>
                  <a:pt x="1677369" y="428357"/>
                  <a:pt x="1649830" y="336445"/>
                  <a:pt x="1673466" y="293161"/>
                </a:cubicBezTo>
                <a:cubicBezTo>
                  <a:pt x="1681608" y="403097"/>
                  <a:pt x="1689755" y="513032"/>
                  <a:pt x="1697897" y="622967"/>
                </a:cubicBezTo>
                <a:cubicBezTo>
                  <a:pt x="1723847" y="770409"/>
                  <a:pt x="1680148" y="952523"/>
                  <a:pt x="1716219" y="1074924"/>
                </a:cubicBezTo>
                <a:lnTo>
                  <a:pt x="1728434" y="1074924"/>
                </a:lnTo>
                <a:cubicBezTo>
                  <a:pt x="1753255" y="932546"/>
                  <a:pt x="1866239" y="826733"/>
                  <a:pt x="1887230" y="677935"/>
                </a:cubicBezTo>
                <a:lnTo>
                  <a:pt x="1801725" y="586322"/>
                </a:lnTo>
                <a:lnTo>
                  <a:pt x="1807832" y="580215"/>
                </a:lnTo>
                <a:lnTo>
                  <a:pt x="1844478" y="574107"/>
                </a:lnTo>
                <a:cubicBezTo>
                  <a:pt x="1857230" y="582658"/>
                  <a:pt x="1865701" y="584295"/>
                  <a:pt x="1887230" y="586322"/>
                </a:cubicBezTo>
                <a:cubicBezTo>
                  <a:pt x="1888201" y="425878"/>
                  <a:pt x="1827010" y="305217"/>
                  <a:pt x="1813940" y="171011"/>
                </a:cubicBezTo>
                <a:lnTo>
                  <a:pt x="1826155" y="171011"/>
                </a:lnTo>
                <a:lnTo>
                  <a:pt x="1826155" y="177118"/>
                </a:lnTo>
                <a:cubicBezTo>
                  <a:pt x="1893686" y="261585"/>
                  <a:pt x="1905309" y="456275"/>
                  <a:pt x="1905553" y="598537"/>
                </a:cubicBezTo>
                <a:lnTo>
                  <a:pt x="1856693" y="604645"/>
                </a:lnTo>
                <a:lnTo>
                  <a:pt x="1844478" y="598537"/>
                </a:lnTo>
                <a:lnTo>
                  <a:pt x="1844478" y="604645"/>
                </a:lnTo>
                <a:lnTo>
                  <a:pt x="1911660" y="677935"/>
                </a:lnTo>
                <a:cubicBezTo>
                  <a:pt x="1877568" y="837122"/>
                  <a:pt x="1773459" y="951778"/>
                  <a:pt x="1740649" y="1105462"/>
                </a:cubicBezTo>
                <a:cubicBezTo>
                  <a:pt x="1784349" y="1147952"/>
                  <a:pt x="1750996" y="1231417"/>
                  <a:pt x="1765079" y="1307010"/>
                </a:cubicBezTo>
                <a:cubicBezTo>
                  <a:pt x="1771187" y="1488202"/>
                  <a:pt x="1777295" y="1669388"/>
                  <a:pt x="1783402" y="1850580"/>
                </a:cubicBezTo>
                <a:lnTo>
                  <a:pt x="1844478" y="4324127"/>
                </a:lnTo>
                <a:lnTo>
                  <a:pt x="1820047" y="4324127"/>
                </a:lnTo>
                <a:cubicBezTo>
                  <a:pt x="1805798" y="3691046"/>
                  <a:pt x="1791544" y="3057897"/>
                  <a:pt x="1777295" y="2424687"/>
                </a:cubicBezTo>
                <a:cubicBezTo>
                  <a:pt x="1769153" y="2094911"/>
                  <a:pt x="1761006" y="1765105"/>
                  <a:pt x="1752864" y="1435268"/>
                </a:cubicBezTo>
                <a:cubicBezTo>
                  <a:pt x="1707455" y="1255829"/>
                  <a:pt x="1538606" y="1138443"/>
                  <a:pt x="1410842" y="1038279"/>
                </a:cubicBezTo>
                <a:lnTo>
                  <a:pt x="1209293" y="824516"/>
                </a:lnTo>
                <a:cubicBezTo>
                  <a:pt x="1210557" y="765969"/>
                  <a:pt x="1237180" y="725739"/>
                  <a:pt x="1258154" y="684043"/>
                </a:cubicBezTo>
                <a:lnTo>
                  <a:pt x="1239831" y="684043"/>
                </a:lnTo>
                <a:lnTo>
                  <a:pt x="1117680" y="714580"/>
                </a:lnTo>
                <a:cubicBezTo>
                  <a:pt x="1046081" y="597963"/>
                  <a:pt x="965468" y="480186"/>
                  <a:pt x="885594" y="366451"/>
                </a:cubicBezTo>
                <a:cubicBezTo>
                  <a:pt x="859942" y="329904"/>
                  <a:pt x="819186" y="298866"/>
                  <a:pt x="806195" y="250408"/>
                </a:cubicBezTo>
                <a:lnTo>
                  <a:pt x="812303" y="244301"/>
                </a:lnTo>
                <a:lnTo>
                  <a:pt x="818411" y="250408"/>
                </a:lnTo>
                <a:lnTo>
                  <a:pt x="1050497" y="574107"/>
                </a:lnTo>
                <a:cubicBezTo>
                  <a:pt x="1080009" y="618344"/>
                  <a:pt x="1091589" y="684928"/>
                  <a:pt x="1160433" y="690150"/>
                </a:cubicBezTo>
                <a:cubicBezTo>
                  <a:pt x="1187819" y="671357"/>
                  <a:pt x="1240442" y="662898"/>
                  <a:pt x="1270369" y="665720"/>
                </a:cubicBezTo>
                <a:cubicBezTo>
                  <a:pt x="1272402" y="675895"/>
                  <a:pt x="1283915" y="683493"/>
                  <a:pt x="1276476" y="696258"/>
                </a:cubicBezTo>
                <a:cubicBezTo>
                  <a:pt x="1258825" y="720224"/>
                  <a:pt x="1227005" y="788799"/>
                  <a:pt x="1233723" y="812301"/>
                </a:cubicBezTo>
                <a:cubicBezTo>
                  <a:pt x="1252626" y="861234"/>
                  <a:pt x="1297352" y="888144"/>
                  <a:pt x="1331444" y="922236"/>
                </a:cubicBezTo>
                <a:cubicBezTo>
                  <a:pt x="1433843" y="1024641"/>
                  <a:pt x="1704700" y="1225493"/>
                  <a:pt x="1740649" y="1361978"/>
                </a:cubicBezTo>
                <a:lnTo>
                  <a:pt x="1746757" y="1361978"/>
                </a:lnTo>
                <a:lnTo>
                  <a:pt x="1746757" y="1252042"/>
                </a:lnTo>
                <a:cubicBezTo>
                  <a:pt x="1742683" y="1215397"/>
                  <a:pt x="1738615" y="1178752"/>
                  <a:pt x="1734542" y="1142107"/>
                </a:cubicBezTo>
                <a:cubicBezTo>
                  <a:pt x="1697603" y="1049370"/>
                  <a:pt x="1624123" y="968953"/>
                  <a:pt x="1569638" y="891699"/>
                </a:cubicBezTo>
                <a:lnTo>
                  <a:pt x="1282584" y="464172"/>
                </a:lnTo>
                <a:cubicBezTo>
                  <a:pt x="1226730" y="384774"/>
                  <a:pt x="1069919" y="220842"/>
                  <a:pt x="1056605" y="122150"/>
                </a:cubicBezTo>
                <a:cubicBezTo>
                  <a:pt x="1091900" y="80424"/>
                  <a:pt x="1092780" y="3952"/>
                  <a:pt x="1166540" y="0"/>
                </a:cubicBezTo>
                <a:lnTo>
                  <a:pt x="1166540" y="54968"/>
                </a:lnTo>
                <a:cubicBezTo>
                  <a:pt x="1268164" y="121937"/>
                  <a:pt x="1395421" y="243745"/>
                  <a:pt x="1532993" y="262624"/>
                </a:cubicBezTo>
                <a:cubicBezTo>
                  <a:pt x="1556348" y="198250"/>
                  <a:pt x="1576931" y="165642"/>
                  <a:pt x="1569638" y="91613"/>
                </a:cubicBezTo>
                <a:close/>
                <a:moveTo>
                  <a:pt x="2638458" y="372559"/>
                </a:moveTo>
                <a:lnTo>
                  <a:pt x="2662888" y="372559"/>
                </a:lnTo>
                <a:cubicBezTo>
                  <a:pt x="2700407" y="415495"/>
                  <a:pt x="2739397" y="439229"/>
                  <a:pt x="2742286" y="519140"/>
                </a:cubicBezTo>
                <a:cubicBezTo>
                  <a:pt x="2739232" y="533504"/>
                  <a:pt x="2727017" y="536851"/>
                  <a:pt x="2711748" y="525247"/>
                </a:cubicBezTo>
                <a:lnTo>
                  <a:pt x="2650673" y="451957"/>
                </a:lnTo>
                <a:lnTo>
                  <a:pt x="2650673" y="458064"/>
                </a:lnTo>
                <a:cubicBezTo>
                  <a:pt x="2666253" y="476442"/>
                  <a:pt x="2672660" y="499174"/>
                  <a:pt x="2675103" y="531355"/>
                </a:cubicBezTo>
                <a:lnTo>
                  <a:pt x="2668996" y="537462"/>
                </a:lnTo>
                <a:lnTo>
                  <a:pt x="2656781" y="531355"/>
                </a:lnTo>
                <a:cubicBezTo>
                  <a:pt x="2640364" y="485121"/>
                  <a:pt x="2614950" y="451780"/>
                  <a:pt x="2607920" y="403097"/>
                </a:cubicBezTo>
                <a:lnTo>
                  <a:pt x="2632350" y="396989"/>
                </a:lnTo>
                <a:lnTo>
                  <a:pt x="2717856" y="494709"/>
                </a:lnTo>
                <a:lnTo>
                  <a:pt x="2717856" y="476387"/>
                </a:lnTo>
                <a:cubicBezTo>
                  <a:pt x="2694067" y="448524"/>
                  <a:pt x="2652890" y="403952"/>
                  <a:pt x="2638458" y="372559"/>
                </a:cubicBezTo>
                <a:close/>
                <a:moveTo>
                  <a:pt x="2168177" y="1007742"/>
                </a:moveTo>
                <a:cubicBezTo>
                  <a:pt x="2170706" y="866071"/>
                  <a:pt x="2156353" y="724603"/>
                  <a:pt x="2125424" y="586322"/>
                </a:cubicBezTo>
                <a:lnTo>
                  <a:pt x="2131532" y="580215"/>
                </a:lnTo>
                <a:lnTo>
                  <a:pt x="2143747" y="586322"/>
                </a:lnTo>
                <a:cubicBezTo>
                  <a:pt x="2190048" y="669159"/>
                  <a:pt x="2159059" y="792952"/>
                  <a:pt x="2186500" y="897806"/>
                </a:cubicBezTo>
                <a:lnTo>
                  <a:pt x="2241468" y="1013849"/>
                </a:lnTo>
                <a:lnTo>
                  <a:pt x="2192607" y="1013849"/>
                </a:lnTo>
                <a:close/>
                <a:moveTo>
                  <a:pt x="830626" y="1032172"/>
                </a:moveTo>
                <a:lnTo>
                  <a:pt x="848948" y="1038279"/>
                </a:lnTo>
                <a:lnTo>
                  <a:pt x="720690" y="1331440"/>
                </a:lnTo>
                <a:cubicBezTo>
                  <a:pt x="708475" y="1400657"/>
                  <a:pt x="696260" y="1469880"/>
                  <a:pt x="684045" y="1539096"/>
                </a:cubicBezTo>
                <a:lnTo>
                  <a:pt x="647399" y="1392516"/>
                </a:lnTo>
                <a:cubicBezTo>
                  <a:pt x="728263" y="1293824"/>
                  <a:pt x="773942" y="1152832"/>
                  <a:pt x="830626" y="1032172"/>
                </a:cubicBezTo>
                <a:close/>
                <a:moveTo>
                  <a:pt x="311485" y="1868902"/>
                </a:moveTo>
                <a:cubicBezTo>
                  <a:pt x="297053" y="1863467"/>
                  <a:pt x="311485" y="1852614"/>
                  <a:pt x="311485" y="1844472"/>
                </a:cubicBezTo>
                <a:cubicBezTo>
                  <a:pt x="341283" y="1832257"/>
                  <a:pt x="399274" y="1823804"/>
                  <a:pt x="421420" y="1801720"/>
                </a:cubicBezTo>
                <a:lnTo>
                  <a:pt x="415313" y="1801720"/>
                </a:lnTo>
                <a:lnTo>
                  <a:pt x="238194" y="1838365"/>
                </a:lnTo>
                <a:cubicBezTo>
                  <a:pt x="226236" y="1835867"/>
                  <a:pt x="234120" y="1826150"/>
                  <a:pt x="232087" y="1820042"/>
                </a:cubicBezTo>
                <a:cubicBezTo>
                  <a:pt x="297663" y="1803668"/>
                  <a:pt x="374075" y="1774950"/>
                  <a:pt x="451958" y="1789505"/>
                </a:cubicBezTo>
                <a:cubicBezTo>
                  <a:pt x="453992" y="1797646"/>
                  <a:pt x="466854" y="1802184"/>
                  <a:pt x="458066" y="1813935"/>
                </a:cubicBezTo>
                <a:lnTo>
                  <a:pt x="366452" y="1850580"/>
                </a:lnTo>
                <a:lnTo>
                  <a:pt x="464173" y="1850580"/>
                </a:lnTo>
                <a:lnTo>
                  <a:pt x="458066" y="1862795"/>
                </a:lnTo>
                <a:lnTo>
                  <a:pt x="458066" y="1868902"/>
                </a:lnTo>
                <a:lnTo>
                  <a:pt x="311485" y="1868902"/>
                </a:lnTo>
                <a:close/>
                <a:moveTo>
                  <a:pt x="745120" y="2791139"/>
                </a:moveTo>
                <a:cubicBezTo>
                  <a:pt x="846463" y="2803787"/>
                  <a:pt x="950865" y="2815569"/>
                  <a:pt x="1074927" y="2815569"/>
                </a:cubicBezTo>
                <a:lnTo>
                  <a:pt x="1252046" y="2809461"/>
                </a:lnTo>
                <a:cubicBezTo>
                  <a:pt x="1254080" y="2815569"/>
                  <a:pt x="1262740" y="2820296"/>
                  <a:pt x="1258154" y="2827784"/>
                </a:cubicBezTo>
                <a:lnTo>
                  <a:pt x="1215401" y="2827784"/>
                </a:lnTo>
                <a:cubicBezTo>
                  <a:pt x="1122475" y="2873969"/>
                  <a:pt x="824518" y="2828681"/>
                  <a:pt x="739013" y="2809461"/>
                </a:cubicBezTo>
                <a:close/>
                <a:moveTo>
                  <a:pt x="1252046" y="2901074"/>
                </a:moveTo>
                <a:cubicBezTo>
                  <a:pt x="1263815" y="2895577"/>
                  <a:pt x="1269300" y="2897593"/>
                  <a:pt x="1270369" y="2907182"/>
                </a:cubicBezTo>
                <a:cubicBezTo>
                  <a:pt x="1272268" y="3080635"/>
                  <a:pt x="1272201" y="3262029"/>
                  <a:pt x="1239831" y="3401891"/>
                </a:cubicBezTo>
                <a:lnTo>
                  <a:pt x="1227616" y="3401891"/>
                </a:lnTo>
                <a:cubicBezTo>
                  <a:pt x="1136742" y="3455509"/>
                  <a:pt x="888983" y="3418046"/>
                  <a:pt x="793980" y="3395784"/>
                </a:cubicBezTo>
                <a:cubicBezTo>
                  <a:pt x="791947" y="3391710"/>
                  <a:pt x="789907" y="3387642"/>
                  <a:pt x="787873" y="3383568"/>
                </a:cubicBezTo>
                <a:lnTo>
                  <a:pt x="812303" y="3377461"/>
                </a:lnTo>
                <a:cubicBezTo>
                  <a:pt x="869103" y="3407919"/>
                  <a:pt x="1160934" y="3407388"/>
                  <a:pt x="1227616" y="3383568"/>
                </a:cubicBezTo>
                <a:lnTo>
                  <a:pt x="1245938" y="3224773"/>
                </a:lnTo>
                <a:cubicBezTo>
                  <a:pt x="1247972" y="3116871"/>
                  <a:pt x="1250012" y="3008976"/>
                  <a:pt x="1252046" y="2901074"/>
                </a:cubicBezTo>
                <a:close/>
                <a:moveTo>
                  <a:pt x="128258" y="2949934"/>
                </a:moveTo>
                <a:cubicBezTo>
                  <a:pt x="185889" y="2948407"/>
                  <a:pt x="274711" y="2949714"/>
                  <a:pt x="311485" y="2974364"/>
                </a:cubicBezTo>
                <a:lnTo>
                  <a:pt x="317592" y="2992687"/>
                </a:lnTo>
                <a:lnTo>
                  <a:pt x="299270" y="2992687"/>
                </a:lnTo>
                <a:cubicBezTo>
                  <a:pt x="233180" y="2949214"/>
                  <a:pt x="76698" y="2980319"/>
                  <a:pt x="6108" y="2992687"/>
                </a:cubicBezTo>
                <a:lnTo>
                  <a:pt x="0" y="2974364"/>
                </a:lnTo>
                <a:lnTo>
                  <a:pt x="12215" y="2974364"/>
                </a:lnTo>
                <a:cubicBezTo>
                  <a:pt x="40921" y="2956689"/>
                  <a:pt x="95162" y="2966248"/>
                  <a:pt x="128258" y="2949934"/>
                </a:cubicBezTo>
                <a:close/>
              </a:path>
            </a:pathLst>
          </a:custGeom>
          <a:solidFill>
            <a:schemeClr val="accent1"/>
          </a:solidFill>
          <a:ln w="60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4"/>
            </p:custDataLst>
          </p:nvPr>
        </p:nvSpPr>
        <p:spPr>
          <a:xfrm>
            <a:off x="4202000" y="759346"/>
            <a:ext cx="523814" cy="906747"/>
          </a:xfrm>
          <a:custGeom>
            <a:avLst/>
            <a:gdLst>
              <a:gd name="connsiteX0" fmla="*/ 113660 w 523814"/>
              <a:gd name="connsiteY0" fmla="*/ 1897 h 906747"/>
              <a:gd name="connsiteX1" fmla="*/ 120301 w 523814"/>
              <a:gd name="connsiteY1" fmla="*/ 14897 h 906747"/>
              <a:gd name="connsiteX2" fmla="*/ 137046 w 523814"/>
              <a:gd name="connsiteY2" fmla="*/ 21962 h 906747"/>
              <a:gd name="connsiteX3" fmla="*/ 186502 w 523814"/>
              <a:gd name="connsiteY3" fmla="*/ 21962 h 906747"/>
              <a:gd name="connsiteX4" fmla="*/ 186502 w 523814"/>
              <a:gd name="connsiteY4" fmla="*/ 382994 h 906747"/>
              <a:gd name="connsiteX5" fmla="*/ -231 w 523814"/>
              <a:gd name="connsiteY5" fmla="*/ 644406 h 906747"/>
              <a:gd name="connsiteX6" fmla="*/ 261676 w 523814"/>
              <a:gd name="connsiteY6" fmla="*/ 906384 h 906747"/>
              <a:gd name="connsiteX7" fmla="*/ 523583 w 523814"/>
              <a:gd name="connsiteY7" fmla="*/ 644406 h 906747"/>
              <a:gd name="connsiteX8" fmla="*/ 337062 w 523814"/>
              <a:gd name="connsiteY8" fmla="*/ 382994 h 906747"/>
              <a:gd name="connsiteX9" fmla="*/ 337061 w 523814"/>
              <a:gd name="connsiteY9" fmla="*/ 21821 h 906747"/>
              <a:gd name="connsiteX10" fmla="*/ 386518 w 523814"/>
              <a:gd name="connsiteY10" fmla="*/ 21821 h 906747"/>
              <a:gd name="connsiteX11" fmla="*/ 410116 w 523814"/>
              <a:gd name="connsiteY11" fmla="*/ -364 h 90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3814" h="906747">
                <a:moveTo>
                  <a:pt x="113660" y="1897"/>
                </a:moveTo>
                <a:cubicBezTo>
                  <a:pt x="114453" y="6820"/>
                  <a:pt x="116777" y="11369"/>
                  <a:pt x="120301" y="14897"/>
                </a:cubicBezTo>
                <a:cubicBezTo>
                  <a:pt x="124711" y="19400"/>
                  <a:pt x="130743" y="21945"/>
                  <a:pt x="137046" y="21962"/>
                </a:cubicBezTo>
                <a:lnTo>
                  <a:pt x="186502" y="21962"/>
                </a:lnTo>
                <a:lnTo>
                  <a:pt x="186502" y="382994"/>
                </a:lnTo>
                <a:cubicBezTo>
                  <a:pt x="74780" y="421261"/>
                  <a:pt x="-261" y="526313"/>
                  <a:pt x="-231" y="644406"/>
                </a:cubicBezTo>
                <a:cubicBezTo>
                  <a:pt x="-231" y="796661"/>
                  <a:pt x="109491" y="906384"/>
                  <a:pt x="261676" y="906384"/>
                </a:cubicBezTo>
                <a:cubicBezTo>
                  <a:pt x="413860" y="906384"/>
                  <a:pt x="523583" y="796661"/>
                  <a:pt x="523583" y="644406"/>
                </a:cubicBezTo>
                <a:cubicBezTo>
                  <a:pt x="523643" y="526369"/>
                  <a:pt x="448699" y="421333"/>
                  <a:pt x="337062" y="382994"/>
                </a:cubicBezTo>
                <a:lnTo>
                  <a:pt x="337061" y="21821"/>
                </a:lnTo>
                <a:lnTo>
                  <a:pt x="386518" y="21821"/>
                </a:lnTo>
                <a:cubicBezTo>
                  <a:pt x="399018" y="21843"/>
                  <a:pt x="409367" y="12114"/>
                  <a:pt x="410116" y="-364"/>
                </a:cubicBezTo>
                <a:close/>
              </a:path>
            </a:pathLst>
          </a:custGeom>
          <a:solidFill>
            <a:srgbClr val="FFFFFF"/>
          </a:solidFill>
          <a:ln w="69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任意多边形: 形状 56"/>
          <p:cNvSpPr/>
          <p:nvPr>
            <p:custDataLst>
              <p:tags r:id="rId15"/>
            </p:custDataLst>
          </p:nvPr>
        </p:nvSpPr>
        <p:spPr>
          <a:xfrm>
            <a:off x="4271683" y="1338551"/>
            <a:ext cx="384681" cy="248837"/>
          </a:xfrm>
          <a:custGeom>
            <a:avLst/>
            <a:gdLst>
              <a:gd name="connsiteX0" fmla="*/ 8298 w 384681"/>
              <a:gd name="connsiteY0" fmla="*/ -364 h 248837"/>
              <a:gd name="connsiteX1" fmla="*/ 135662 w 384681"/>
              <a:gd name="connsiteY1" fmla="*/ 239945 h 248837"/>
              <a:gd name="connsiteX2" fmla="*/ 375971 w 384681"/>
              <a:gd name="connsiteY2" fmla="*/ 112580 h 248837"/>
              <a:gd name="connsiteX3" fmla="*/ 384450 w 384681"/>
              <a:gd name="connsiteY3" fmla="*/ 56158 h 248837"/>
              <a:gd name="connsiteX4" fmla="*/ 375971 w 384681"/>
              <a:gd name="connsiteY4" fmla="*/ -364 h 24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81" h="248837">
                <a:moveTo>
                  <a:pt x="8298" y="-364"/>
                </a:moveTo>
                <a:cubicBezTo>
                  <a:pt x="-22891" y="101166"/>
                  <a:pt x="34132" y="208756"/>
                  <a:pt x="135662" y="239945"/>
                </a:cubicBezTo>
                <a:cubicBezTo>
                  <a:pt x="237193" y="271133"/>
                  <a:pt x="344782" y="214110"/>
                  <a:pt x="375971" y="112580"/>
                </a:cubicBezTo>
                <a:cubicBezTo>
                  <a:pt x="381587" y="94299"/>
                  <a:pt x="384445" y="75282"/>
                  <a:pt x="384450" y="56158"/>
                </a:cubicBezTo>
                <a:cubicBezTo>
                  <a:pt x="384478" y="36998"/>
                  <a:pt x="381620" y="17944"/>
                  <a:pt x="375971" y="-364"/>
                </a:cubicBezTo>
                <a:close/>
              </a:path>
            </a:pathLst>
          </a:custGeom>
          <a:solidFill>
            <a:schemeClr val="accent1"/>
          </a:solidFill>
          <a:ln w="69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6"/>
            </p:custDataLst>
          </p:nvPr>
        </p:nvSpPr>
        <p:spPr>
          <a:xfrm>
            <a:off x="4201930" y="748324"/>
            <a:ext cx="523814" cy="917628"/>
          </a:xfrm>
          <a:custGeom>
            <a:avLst/>
            <a:gdLst>
              <a:gd name="connsiteX0" fmla="*/ 337273 w 523814"/>
              <a:gd name="connsiteY0" fmla="*/ 393945 h 917628"/>
              <a:gd name="connsiteX1" fmla="*/ 337273 w 523814"/>
              <a:gd name="connsiteY1" fmla="*/ 32843 h 917628"/>
              <a:gd name="connsiteX2" fmla="*/ 394643 w 523814"/>
              <a:gd name="connsiteY2" fmla="*/ 32843 h 917628"/>
              <a:gd name="connsiteX3" fmla="*/ 411246 w 523814"/>
              <a:gd name="connsiteY3" fmla="*/ 16239 h 917628"/>
              <a:gd name="connsiteX4" fmla="*/ 411246 w 523814"/>
              <a:gd name="connsiteY4" fmla="*/ 16239 h 917628"/>
              <a:gd name="connsiteX5" fmla="*/ 394643 w 523814"/>
              <a:gd name="connsiteY5" fmla="*/ -364 h 917628"/>
              <a:gd name="connsiteX6" fmla="*/ 129980 w 523814"/>
              <a:gd name="connsiteY6" fmla="*/ -364 h 917628"/>
              <a:gd name="connsiteX7" fmla="*/ 113377 w 523814"/>
              <a:gd name="connsiteY7" fmla="*/ 16239 h 917628"/>
              <a:gd name="connsiteX8" fmla="*/ 113377 w 523814"/>
              <a:gd name="connsiteY8" fmla="*/ 16239 h 917628"/>
              <a:gd name="connsiteX9" fmla="*/ 129980 w 523814"/>
              <a:gd name="connsiteY9" fmla="*/ 32843 h 917628"/>
              <a:gd name="connsiteX10" fmla="*/ 186502 w 523814"/>
              <a:gd name="connsiteY10" fmla="*/ 32843 h 917628"/>
              <a:gd name="connsiteX11" fmla="*/ 186502 w 523814"/>
              <a:gd name="connsiteY11" fmla="*/ 393874 h 917628"/>
              <a:gd name="connsiteX12" fmla="*/ -231 w 523814"/>
              <a:gd name="connsiteY12" fmla="*/ 655286 h 917628"/>
              <a:gd name="connsiteX13" fmla="*/ 261676 w 523814"/>
              <a:gd name="connsiteY13" fmla="*/ 917264 h 917628"/>
              <a:gd name="connsiteX14" fmla="*/ 523583 w 523814"/>
              <a:gd name="connsiteY14" fmla="*/ 655286 h 917628"/>
              <a:gd name="connsiteX15" fmla="*/ 337273 w 523814"/>
              <a:gd name="connsiteY15" fmla="*/ 393945 h 917628"/>
              <a:gd name="connsiteX16" fmla="*/ 261887 w 523814"/>
              <a:gd name="connsiteY16" fmla="*/ 890770 h 917628"/>
              <a:gd name="connsiteX17" fmla="*/ 26192 w 523814"/>
              <a:gd name="connsiteY17" fmla="*/ 655004 h 917628"/>
              <a:gd name="connsiteX18" fmla="*/ 195757 w 523814"/>
              <a:gd name="connsiteY18" fmla="*/ 427081 h 917628"/>
              <a:gd name="connsiteX19" fmla="*/ 212714 w 523814"/>
              <a:gd name="connsiteY19" fmla="*/ 399173 h 917628"/>
              <a:gd name="connsiteX20" fmla="*/ 219779 w 523814"/>
              <a:gd name="connsiteY20" fmla="*/ 32843 h 917628"/>
              <a:gd name="connsiteX21" fmla="*/ 303996 w 523814"/>
              <a:gd name="connsiteY21" fmla="*/ 32843 h 917628"/>
              <a:gd name="connsiteX22" fmla="*/ 311061 w 523814"/>
              <a:gd name="connsiteY22" fmla="*/ 398608 h 917628"/>
              <a:gd name="connsiteX23" fmla="*/ 328018 w 523814"/>
              <a:gd name="connsiteY23" fmla="*/ 426869 h 917628"/>
              <a:gd name="connsiteX24" fmla="*/ 497583 w 523814"/>
              <a:gd name="connsiteY24" fmla="*/ 654792 h 917628"/>
              <a:gd name="connsiteX25" fmla="*/ 261887 w 523814"/>
              <a:gd name="connsiteY25" fmla="*/ 890770 h 91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814" h="917628">
                <a:moveTo>
                  <a:pt x="337273" y="393945"/>
                </a:moveTo>
                <a:lnTo>
                  <a:pt x="337273" y="32843"/>
                </a:lnTo>
                <a:lnTo>
                  <a:pt x="394643" y="32843"/>
                </a:lnTo>
                <a:cubicBezTo>
                  <a:pt x="403796" y="32804"/>
                  <a:pt x="411207" y="25393"/>
                  <a:pt x="411246" y="16239"/>
                </a:cubicBezTo>
                <a:lnTo>
                  <a:pt x="411246" y="16239"/>
                </a:lnTo>
                <a:cubicBezTo>
                  <a:pt x="411207" y="7086"/>
                  <a:pt x="403796" y="-325"/>
                  <a:pt x="394643" y="-364"/>
                </a:cubicBezTo>
                <a:lnTo>
                  <a:pt x="129980" y="-364"/>
                </a:lnTo>
                <a:cubicBezTo>
                  <a:pt x="120827" y="-325"/>
                  <a:pt x="113416" y="7086"/>
                  <a:pt x="113377" y="16239"/>
                </a:cubicBezTo>
                <a:lnTo>
                  <a:pt x="113377" y="16239"/>
                </a:lnTo>
                <a:cubicBezTo>
                  <a:pt x="113416" y="25393"/>
                  <a:pt x="120827" y="32804"/>
                  <a:pt x="129980" y="32843"/>
                </a:cubicBezTo>
                <a:lnTo>
                  <a:pt x="186502" y="32843"/>
                </a:lnTo>
                <a:lnTo>
                  <a:pt x="186502" y="393874"/>
                </a:lnTo>
                <a:cubicBezTo>
                  <a:pt x="74780" y="432141"/>
                  <a:pt x="-261" y="537193"/>
                  <a:pt x="-231" y="655286"/>
                </a:cubicBezTo>
                <a:cubicBezTo>
                  <a:pt x="-231" y="807542"/>
                  <a:pt x="109491" y="917264"/>
                  <a:pt x="261676" y="917264"/>
                </a:cubicBezTo>
                <a:cubicBezTo>
                  <a:pt x="413860" y="917264"/>
                  <a:pt x="523583" y="807542"/>
                  <a:pt x="523583" y="655286"/>
                </a:cubicBezTo>
                <a:cubicBezTo>
                  <a:pt x="523644" y="537330"/>
                  <a:pt x="448803" y="432348"/>
                  <a:pt x="337273" y="393945"/>
                </a:cubicBezTo>
                <a:close/>
                <a:moveTo>
                  <a:pt x="261887" y="890770"/>
                </a:moveTo>
                <a:cubicBezTo>
                  <a:pt x="135774" y="890770"/>
                  <a:pt x="26192" y="781118"/>
                  <a:pt x="26192" y="655004"/>
                </a:cubicBezTo>
                <a:cubicBezTo>
                  <a:pt x="26192" y="551499"/>
                  <a:pt x="95926" y="453646"/>
                  <a:pt x="195757" y="427081"/>
                </a:cubicBezTo>
                <a:cubicBezTo>
                  <a:pt x="207926" y="423760"/>
                  <a:pt x="215374" y="411503"/>
                  <a:pt x="212714" y="399173"/>
                </a:cubicBezTo>
                <a:lnTo>
                  <a:pt x="219779" y="32843"/>
                </a:lnTo>
                <a:lnTo>
                  <a:pt x="303996" y="32843"/>
                </a:lnTo>
                <a:lnTo>
                  <a:pt x="311061" y="398608"/>
                </a:lnTo>
                <a:cubicBezTo>
                  <a:pt x="308227" y="411050"/>
                  <a:pt x="315706" y="423514"/>
                  <a:pt x="328018" y="426869"/>
                </a:cubicBezTo>
                <a:cubicBezTo>
                  <a:pt x="427849" y="453434"/>
                  <a:pt x="497583" y="551357"/>
                  <a:pt x="497583" y="654792"/>
                </a:cubicBezTo>
                <a:cubicBezTo>
                  <a:pt x="497583" y="781118"/>
                  <a:pt x="388001" y="890770"/>
                  <a:pt x="261887" y="890770"/>
                </a:cubicBezTo>
                <a:close/>
              </a:path>
            </a:pathLst>
          </a:custGeom>
          <a:solidFill>
            <a:schemeClr val="accent1"/>
          </a:solidFill>
          <a:ln w="69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3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MiSans Normal" panose="00000500000000000000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608400" y="608400"/>
            <a:ext cx="10969200" cy="68837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  <a:sym typeface="+mn-ea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6" name="副标题"/>
          <p:cNvSpPr txBox="1"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301750"/>
            <a:ext cx="10968990" cy="4057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sym typeface="MiSans Normal" panose="00000500000000000000" charset="-122"/>
              </a:defRPr>
            </a:lvl1pPr>
          </a:lstStyle>
          <a:p>
            <a:pPr lvl="0" algn="l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单圆角矩形 2"/>
          <p:cNvSpPr/>
          <p:nvPr>
            <p:custDataLst>
              <p:tags r:id="rId2"/>
            </p:custDataLst>
          </p:nvPr>
        </p:nvSpPr>
        <p:spPr>
          <a:xfrm>
            <a:off x="0" y="2958823"/>
            <a:ext cx="5585584" cy="2935322"/>
          </a:xfrm>
          <a:prstGeom prst="round1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5" name="矩形 174"/>
          <p:cNvSpPr/>
          <p:nvPr>
            <p:custDataLst>
              <p:tags r:id="rId3"/>
            </p:custDataLst>
          </p:nvPr>
        </p:nvSpPr>
        <p:spPr>
          <a:xfrm>
            <a:off x="-6779" y="5897328"/>
            <a:ext cx="12191999" cy="960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58165" y="423545"/>
            <a:ext cx="71755" cy="717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37870" y="423545"/>
            <a:ext cx="71755" cy="71755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16940" y="423545"/>
            <a:ext cx="71755" cy="71755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096010" y="424180"/>
            <a:ext cx="71755" cy="71755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3" hasCustomPrompt="1"/>
            <p:custDataLst>
              <p:tags r:id="rId8"/>
            </p:custDataLst>
          </p:nvPr>
        </p:nvSpPr>
        <p:spPr>
          <a:xfrm>
            <a:off x="5585460" y="1564005"/>
            <a:ext cx="6035675" cy="23456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MiSans Normal" panose="00000500000000000000" charset="-122"/>
              </a:defRPr>
            </a:lvl1pPr>
          </a:lstStyle>
          <a:p>
            <a:pPr lvl="0" algn="r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" y="594440"/>
            <a:ext cx="5366057" cy="6263560"/>
          </a:xfrm>
          <a:prstGeom prst="rect">
            <a:avLst/>
          </a:prstGeom>
        </p:spPr>
      </p:pic>
      <p:sp>
        <p:nvSpPr>
          <p:cNvPr id="7" name="图形 4"/>
          <p:cNvSpPr/>
          <p:nvPr>
            <p:custDataLst>
              <p:tags r:id="rId11"/>
            </p:custDataLst>
          </p:nvPr>
        </p:nvSpPr>
        <p:spPr>
          <a:xfrm>
            <a:off x="1294069" y="1997578"/>
            <a:ext cx="4455913" cy="4860421"/>
          </a:xfrm>
          <a:custGeom>
            <a:avLst/>
            <a:gdLst>
              <a:gd name="connsiteX0" fmla="*/ 1384177 w 4455913"/>
              <a:gd name="connsiteY0" fmla="*/ 0 h 4860421"/>
              <a:gd name="connsiteX1" fmla="*/ 1384177 w 4455913"/>
              <a:gd name="connsiteY1" fmla="*/ 50564 h 4860421"/>
              <a:gd name="connsiteX2" fmla="*/ 1845570 w 4455913"/>
              <a:gd name="connsiteY2" fmla="*/ 334984 h 4860421"/>
              <a:gd name="connsiteX3" fmla="*/ 1896133 w 4455913"/>
              <a:gd name="connsiteY3" fmla="*/ 113768 h 4860421"/>
              <a:gd name="connsiteX4" fmla="*/ 1927735 w 4455913"/>
              <a:gd name="connsiteY4" fmla="*/ 113768 h 4860421"/>
              <a:gd name="connsiteX5" fmla="*/ 2022542 w 4455913"/>
              <a:gd name="connsiteY5" fmla="*/ 372906 h 4860421"/>
              <a:gd name="connsiteX6" fmla="*/ 1997260 w 4455913"/>
              <a:gd name="connsiteY6" fmla="*/ 372906 h 4860421"/>
              <a:gd name="connsiteX7" fmla="*/ 1990940 w 4455913"/>
              <a:gd name="connsiteY7" fmla="*/ 556199 h 4860421"/>
              <a:gd name="connsiteX8" fmla="*/ 1978299 w 4455913"/>
              <a:gd name="connsiteY8" fmla="*/ 556199 h 4860421"/>
              <a:gd name="connsiteX9" fmla="*/ 1978299 w 4455913"/>
              <a:gd name="connsiteY9" fmla="*/ 543558 h 4860421"/>
              <a:gd name="connsiteX10" fmla="*/ 1845570 w 4455913"/>
              <a:gd name="connsiteY10" fmla="*/ 353945 h 4860421"/>
              <a:gd name="connsiteX11" fmla="*/ 1845570 w 4455913"/>
              <a:gd name="connsiteY11" fmla="*/ 360265 h 4860421"/>
              <a:gd name="connsiteX12" fmla="*/ 1776045 w 4455913"/>
              <a:gd name="connsiteY12" fmla="*/ 663647 h 4860421"/>
              <a:gd name="connsiteX13" fmla="*/ 1384177 w 4455913"/>
              <a:gd name="connsiteY13" fmla="*/ 360265 h 4860421"/>
              <a:gd name="connsiteX14" fmla="*/ 1396818 w 4455913"/>
              <a:gd name="connsiteY14" fmla="*/ 372906 h 4860421"/>
              <a:gd name="connsiteX15" fmla="*/ 1795006 w 4455913"/>
              <a:gd name="connsiteY15" fmla="*/ 695249 h 4860421"/>
              <a:gd name="connsiteX16" fmla="*/ 1795006 w 4455913"/>
              <a:gd name="connsiteY16" fmla="*/ 682608 h 4860421"/>
              <a:gd name="connsiteX17" fmla="*/ 1851890 w 4455913"/>
              <a:gd name="connsiteY17" fmla="*/ 404508 h 4860421"/>
              <a:gd name="connsiteX18" fmla="*/ 1864531 w 4455913"/>
              <a:gd name="connsiteY18" fmla="*/ 410829 h 4860421"/>
              <a:gd name="connsiteX19" fmla="*/ 2009901 w 4455913"/>
              <a:gd name="connsiteY19" fmla="*/ 613083 h 4860421"/>
              <a:gd name="connsiteX20" fmla="*/ 2009901 w 4455913"/>
              <a:gd name="connsiteY20" fmla="*/ 543558 h 4860421"/>
              <a:gd name="connsiteX21" fmla="*/ 2022542 w 4455913"/>
              <a:gd name="connsiteY21" fmla="*/ 391868 h 4860421"/>
              <a:gd name="connsiteX22" fmla="*/ 2035183 w 4455913"/>
              <a:gd name="connsiteY22" fmla="*/ 391868 h 4860421"/>
              <a:gd name="connsiteX23" fmla="*/ 2047824 w 4455913"/>
              <a:gd name="connsiteY23" fmla="*/ 644685 h 4860421"/>
              <a:gd name="connsiteX24" fmla="*/ 2085747 w 4455913"/>
              <a:gd name="connsiteY24" fmla="*/ 1365216 h 4860421"/>
              <a:gd name="connsiteX25" fmla="*/ 2098388 w 4455913"/>
              <a:gd name="connsiteY25" fmla="*/ 1365216 h 4860421"/>
              <a:gd name="connsiteX26" fmla="*/ 2300642 w 4455913"/>
              <a:gd name="connsiteY26" fmla="*/ 865901 h 4860421"/>
              <a:gd name="connsiteX27" fmla="*/ 2193194 w 4455913"/>
              <a:gd name="connsiteY27" fmla="*/ 752133 h 4860421"/>
              <a:gd name="connsiteX28" fmla="*/ 2193194 w 4455913"/>
              <a:gd name="connsiteY28" fmla="*/ 739492 h 4860421"/>
              <a:gd name="connsiteX29" fmla="*/ 2231117 w 4455913"/>
              <a:gd name="connsiteY29" fmla="*/ 726851 h 4860421"/>
              <a:gd name="connsiteX30" fmla="*/ 2294321 w 4455913"/>
              <a:gd name="connsiteY30" fmla="*/ 739492 h 4860421"/>
              <a:gd name="connsiteX31" fmla="*/ 2269040 w 4455913"/>
              <a:gd name="connsiteY31" fmla="*/ 353945 h 4860421"/>
              <a:gd name="connsiteX32" fmla="*/ 2288001 w 4455913"/>
              <a:gd name="connsiteY32" fmla="*/ 347624 h 4860421"/>
              <a:gd name="connsiteX33" fmla="*/ 2300642 w 4455913"/>
              <a:gd name="connsiteY33" fmla="*/ 391868 h 4860421"/>
              <a:gd name="connsiteX34" fmla="*/ 2325924 w 4455913"/>
              <a:gd name="connsiteY34" fmla="*/ 764774 h 4860421"/>
              <a:gd name="connsiteX35" fmla="*/ 2275360 w 4455913"/>
              <a:gd name="connsiteY35" fmla="*/ 777415 h 4860421"/>
              <a:gd name="connsiteX36" fmla="*/ 2250078 w 4455913"/>
              <a:gd name="connsiteY36" fmla="*/ 771094 h 4860421"/>
              <a:gd name="connsiteX37" fmla="*/ 2332244 w 4455913"/>
              <a:gd name="connsiteY37" fmla="*/ 891183 h 4860421"/>
              <a:gd name="connsiteX38" fmla="*/ 2111028 w 4455913"/>
              <a:gd name="connsiteY38" fmla="*/ 1403139 h 4860421"/>
              <a:gd name="connsiteX39" fmla="*/ 2148951 w 4455913"/>
              <a:gd name="connsiteY39" fmla="*/ 1542188 h 4860421"/>
              <a:gd name="connsiteX40" fmla="*/ 2174233 w 4455913"/>
              <a:gd name="connsiteY40" fmla="*/ 2142631 h 4860421"/>
              <a:gd name="connsiteX41" fmla="*/ 2231117 w 4455913"/>
              <a:gd name="connsiteY41" fmla="*/ 4860422 h 4860421"/>
              <a:gd name="connsiteX42" fmla="*/ 2205835 w 4455913"/>
              <a:gd name="connsiteY42" fmla="*/ 4860422 h 4860421"/>
              <a:gd name="connsiteX43" fmla="*/ 2148951 w 4455913"/>
              <a:gd name="connsiteY43" fmla="*/ 2648266 h 4860421"/>
              <a:gd name="connsiteX44" fmla="*/ 2129990 w 4455913"/>
              <a:gd name="connsiteY44" fmla="*/ 1927735 h 4860421"/>
              <a:gd name="connsiteX45" fmla="*/ 2123669 w 4455913"/>
              <a:gd name="connsiteY45" fmla="*/ 1813967 h 4860421"/>
              <a:gd name="connsiteX46" fmla="*/ 1820288 w 4455913"/>
              <a:gd name="connsiteY46" fmla="*/ 1441061 h 4860421"/>
              <a:gd name="connsiteX47" fmla="*/ 1662277 w 4455913"/>
              <a:gd name="connsiteY47" fmla="*/ 1283050 h 4860421"/>
              <a:gd name="connsiteX48" fmla="*/ 1434741 w 4455913"/>
              <a:gd name="connsiteY48" fmla="*/ 1023912 h 4860421"/>
              <a:gd name="connsiteX49" fmla="*/ 1491625 w 4455913"/>
              <a:gd name="connsiteY49" fmla="*/ 878542 h 4860421"/>
              <a:gd name="connsiteX50" fmla="*/ 1460023 w 4455913"/>
              <a:gd name="connsiteY50" fmla="*/ 878542 h 4860421"/>
              <a:gd name="connsiteX51" fmla="*/ 1327293 w 4455913"/>
              <a:gd name="connsiteY51" fmla="*/ 916464 h 4860421"/>
              <a:gd name="connsiteX52" fmla="*/ 1011271 w 4455913"/>
              <a:gd name="connsiteY52" fmla="*/ 492995 h 4860421"/>
              <a:gd name="connsiteX53" fmla="*/ 884862 w 4455913"/>
              <a:gd name="connsiteY53" fmla="*/ 328663 h 4860421"/>
              <a:gd name="connsiteX54" fmla="*/ 910144 w 4455913"/>
              <a:gd name="connsiteY54" fmla="*/ 328663 h 4860421"/>
              <a:gd name="connsiteX55" fmla="*/ 1339934 w 4455913"/>
              <a:gd name="connsiteY55" fmla="*/ 884862 h 4860421"/>
              <a:gd name="connsiteX56" fmla="*/ 1516907 w 4455913"/>
              <a:gd name="connsiteY56" fmla="*/ 846940 h 4860421"/>
              <a:gd name="connsiteX57" fmla="*/ 1466343 w 4455913"/>
              <a:gd name="connsiteY57" fmla="*/ 1042873 h 4860421"/>
              <a:gd name="connsiteX58" fmla="*/ 1782365 w 4455913"/>
              <a:gd name="connsiteY58" fmla="*/ 1365216 h 4860421"/>
              <a:gd name="connsiteX59" fmla="*/ 2060465 w 4455913"/>
              <a:gd name="connsiteY59" fmla="*/ 1605393 h 4860421"/>
              <a:gd name="connsiteX60" fmla="*/ 2123669 w 4455913"/>
              <a:gd name="connsiteY60" fmla="*/ 1738122 h 4860421"/>
              <a:gd name="connsiteX61" fmla="*/ 1706520 w 4455913"/>
              <a:gd name="connsiteY61" fmla="*/ 865901 h 4860421"/>
              <a:gd name="connsiteX62" fmla="*/ 1238807 w 4455913"/>
              <a:gd name="connsiteY62" fmla="*/ 183293 h 4860421"/>
              <a:gd name="connsiteX63" fmla="*/ 1346255 w 4455913"/>
              <a:gd name="connsiteY63" fmla="*/ 6320 h 4860421"/>
              <a:gd name="connsiteX64" fmla="*/ 4234698 w 4455913"/>
              <a:gd name="connsiteY64" fmla="*/ 587801 h 4860421"/>
              <a:gd name="connsiteX65" fmla="*/ 4253659 w 4455913"/>
              <a:gd name="connsiteY65" fmla="*/ 587801 h 4860421"/>
              <a:gd name="connsiteX66" fmla="*/ 4253659 w 4455913"/>
              <a:gd name="connsiteY66" fmla="*/ 600442 h 4860421"/>
              <a:gd name="connsiteX67" fmla="*/ 4266300 w 4455913"/>
              <a:gd name="connsiteY67" fmla="*/ 663647 h 4860421"/>
              <a:gd name="connsiteX68" fmla="*/ 4455913 w 4455913"/>
              <a:gd name="connsiteY68" fmla="*/ 897503 h 4860421"/>
              <a:gd name="connsiteX69" fmla="*/ 4449593 w 4455913"/>
              <a:gd name="connsiteY69" fmla="*/ 910144 h 4860421"/>
              <a:gd name="connsiteX70" fmla="*/ 4430632 w 4455913"/>
              <a:gd name="connsiteY70" fmla="*/ 916464 h 4860421"/>
              <a:gd name="connsiteX71" fmla="*/ 4234698 w 4455913"/>
              <a:gd name="connsiteY71" fmla="*/ 587801 h 4860421"/>
              <a:gd name="connsiteX72" fmla="*/ 2534498 w 4455913"/>
              <a:gd name="connsiteY72" fmla="*/ 809017 h 4860421"/>
              <a:gd name="connsiteX73" fmla="*/ 2559780 w 4455913"/>
              <a:gd name="connsiteY73" fmla="*/ 809017 h 4860421"/>
              <a:gd name="connsiteX74" fmla="*/ 2629305 w 4455913"/>
              <a:gd name="connsiteY74" fmla="*/ 1030232 h 4860421"/>
              <a:gd name="connsiteX75" fmla="*/ 2717791 w 4455913"/>
              <a:gd name="connsiteY75" fmla="*/ 1934056 h 4860421"/>
              <a:gd name="connsiteX76" fmla="*/ 2711471 w 4455913"/>
              <a:gd name="connsiteY76" fmla="*/ 1934056 h 4860421"/>
              <a:gd name="connsiteX77" fmla="*/ 2616664 w 4455913"/>
              <a:gd name="connsiteY77" fmla="*/ 1750763 h 4860421"/>
              <a:gd name="connsiteX78" fmla="*/ 2622984 w 4455913"/>
              <a:gd name="connsiteY78" fmla="*/ 1516907 h 4860421"/>
              <a:gd name="connsiteX79" fmla="*/ 2591382 w 4455913"/>
              <a:gd name="connsiteY79" fmla="*/ 1004951 h 4860421"/>
              <a:gd name="connsiteX80" fmla="*/ 2534498 w 4455913"/>
              <a:gd name="connsiteY80" fmla="*/ 809017 h 4860421"/>
              <a:gd name="connsiteX81" fmla="*/ 3318233 w 4455913"/>
              <a:gd name="connsiteY81" fmla="*/ 1264089 h 4860421"/>
              <a:gd name="connsiteX82" fmla="*/ 3337195 w 4455913"/>
              <a:gd name="connsiteY82" fmla="*/ 1270409 h 4860421"/>
              <a:gd name="connsiteX83" fmla="*/ 3330874 w 4455913"/>
              <a:gd name="connsiteY83" fmla="*/ 1478984 h 4860421"/>
              <a:gd name="connsiteX84" fmla="*/ 3292951 w 4455913"/>
              <a:gd name="connsiteY84" fmla="*/ 1466343 h 4860421"/>
              <a:gd name="connsiteX85" fmla="*/ 3236067 w 4455913"/>
              <a:gd name="connsiteY85" fmla="*/ 1453702 h 4860421"/>
              <a:gd name="connsiteX86" fmla="*/ 3236067 w 4455913"/>
              <a:gd name="connsiteY86" fmla="*/ 1447382 h 4860421"/>
              <a:gd name="connsiteX87" fmla="*/ 3229747 w 4455913"/>
              <a:gd name="connsiteY87" fmla="*/ 1434741 h 4860421"/>
              <a:gd name="connsiteX88" fmla="*/ 3273990 w 4455913"/>
              <a:gd name="connsiteY88" fmla="*/ 1270409 h 4860421"/>
              <a:gd name="connsiteX89" fmla="*/ 3292951 w 4455913"/>
              <a:gd name="connsiteY89" fmla="*/ 1283050 h 4860421"/>
              <a:gd name="connsiteX90" fmla="*/ 3318233 w 4455913"/>
              <a:gd name="connsiteY90" fmla="*/ 1453702 h 4860421"/>
              <a:gd name="connsiteX91" fmla="*/ 3324554 w 4455913"/>
              <a:gd name="connsiteY91" fmla="*/ 1447382 h 4860421"/>
              <a:gd name="connsiteX92" fmla="*/ 3318233 w 4455913"/>
              <a:gd name="connsiteY92" fmla="*/ 1264089 h 4860421"/>
              <a:gd name="connsiteX93" fmla="*/ 897503 w 4455913"/>
              <a:gd name="connsiteY93" fmla="*/ 1396818 h 4860421"/>
              <a:gd name="connsiteX94" fmla="*/ 922785 w 4455913"/>
              <a:gd name="connsiteY94" fmla="*/ 1409459 h 4860421"/>
              <a:gd name="connsiteX95" fmla="*/ 777415 w 4455913"/>
              <a:gd name="connsiteY95" fmla="*/ 1674918 h 4860421"/>
              <a:gd name="connsiteX96" fmla="*/ 733172 w 4455913"/>
              <a:gd name="connsiteY96" fmla="*/ 1832929 h 4860421"/>
              <a:gd name="connsiteX97" fmla="*/ 707890 w 4455913"/>
              <a:gd name="connsiteY97" fmla="*/ 1681238 h 4860421"/>
              <a:gd name="connsiteX98" fmla="*/ 897503 w 4455913"/>
              <a:gd name="connsiteY98" fmla="*/ 1396818 h 4860421"/>
              <a:gd name="connsiteX99" fmla="*/ 189613 w 4455913"/>
              <a:gd name="connsiteY99" fmla="*/ 2174233 h 4860421"/>
              <a:gd name="connsiteX100" fmla="*/ 284420 w 4455913"/>
              <a:gd name="connsiteY100" fmla="*/ 2186874 h 4860421"/>
              <a:gd name="connsiteX101" fmla="*/ 290740 w 4455913"/>
              <a:gd name="connsiteY101" fmla="*/ 2212156 h 4860421"/>
              <a:gd name="connsiteX102" fmla="*/ 208575 w 4455913"/>
              <a:gd name="connsiteY102" fmla="*/ 2250078 h 4860421"/>
              <a:gd name="connsiteX103" fmla="*/ 297061 w 4455913"/>
              <a:gd name="connsiteY103" fmla="*/ 2275360 h 4860421"/>
              <a:gd name="connsiteX104" fmla="*/ 290740 w 4455913"/>
              <a:gd name="connsiteY104" fmla="*/ 2275360 h 4860421"/>
              <a:gd name="connsiteX105" fmla="*/ 107448 w 4455913"/>
              <a:gd name="connsiteY105" fmla="*/ 2288001 h 4860421"/>
              <a:gd name="connsiteX106" fmla="*/ 94807 w 4455913"/>
              <a:gd name="connsiteY106" fmla="*/ 2262719 h 4860421"/>
              <a:gd name="connsiteX107" fmla="*/ 101127 w 4455913"/>
              <a:gd name="connsiteY107" fmla="*/ 2262719 h 4860421"/>
              <a:gd name="connsiteX108" fmla="*/ 227536 w 4455913"/>
              <a:gd name="connsiteY108" fmla="*/ 2205835 h 4860421"/>
              <a:gd name="connsiteX109" fmla="*/ 6320 w 4455913"/>
              <a:gd name="connsiteY109" fmla="*/ 2243758 h 4860421"/>
              <a:gd name="connsiteX110" fmla="*/ 0 w 4455913"/>
              <a:gd name="connsiteY110" fmla="*/ 2218476 h 4860421"/>
              <a:gd name="connsiteX111" fmla="*/ 12641 w 4455913"/>
              <a:gd name="connsiteY111" fmla="*/ 2218476 h 4860421"/>
              <a:gd name="connsiteX112" fmla="*/ 189613 w 4455913"/>
              <a:gd name="connsiteY112" fmla="*/ 2174233 h 4860421"/>
              <a:gd name="connsiteX113" fmla="*/ 720531 w 4455913"/>
              <a:gd name="connsiteY113" fmla="*/ 2673548 h 4860421"/>
              <a:gd name="connsiteX114" fmla="*/ 739492 w 4455913"/>
              <a:gd name="connsiteY114" fmla="*/ 2673548 h 4860421"/>
              <a:gd name="connsiteX115" fmla="*/ 834299 w 4455913"/>
              <a:gd name="connsiteY115" fmla="*/ 2780995 h 4860421"/>
              <a:gd name="connsiteX116" fmla="*/ 809017 w 4455913"/>
              <a:gd name="connsiteY116" fmla="*/ 2787316 h 4860421"/>
              <a:gd name="connsiteX117" fmla="*/ 714210 w 4455913"/>
              <a:gd name="connsiteY117" fmla="*/ 2692509 h 4860421"/>
              <a:gd name="connsiteX118" fmla="*/ 764774 w 4455913"/>
              <a:gd name="connsiteY118" fmla="*/ 2793636 h 4860421"/>
              <a:gd name="connsiteX119" fmla="*/ 783735 w 4455913"/>
              <a:gd name="connsiteY119" fmla="*/ 2799957 h 4860421"/>
              <a:gd name="connsiteX120" fmla="*/ 790056 w 4455913"/>
              <a:gd name="connsiteY120" fmla="*/ 2818918 h 4860421"/>
              <a:gd name="connsiteX121" fmla="*/ 758453 w 4455913"/>
              <a:gd name="connsiteY121" fmla="*/ 3153902 h 4860421"/>
              <a:gd name="connsiteX122" fmla="*/ 790056 w 4455913"/>
              <a:gd name="connsiteY122" fmla="*/ 3185504 h 4860421"/>
              <a:gd name="connsiteX123" fmla="*/ 758453 w 4455913"/>
              <a:gd name="connsiteY123" fmla="*/ 3191824 h 4860421"/>
              <a:gd name="connsiteX124" fmla="*/ 745812 w 4455913"/>
              <a:gd name="connsiteY124" fmla="*/ 3185504 h 4860421"/>
              <a:gd name="connsiteX125" fmla="*/ 764774 w 4455913"/>
              <a:gd name="connsiteY125" fmla="*/ 2793636 h 4860421"/>
              <a:gd name="connsiteX126" fmla="*/ 872221 w 4455913"/>
              <a:gd name="connsiteY126" fmla="*/ 3097018 h 4860421"/>
              <a:gd name="connsiteX127" fmla="*/ 651006 w 4455913"/>
              <a:gd name="connsiteY127" fmla="*/ 3248708 h 4860421"/>
              <a:gd name="connsiteX128" fmla="*/ 651006 w 4455913"/>
              <a:gd name="connsiteY128" fmla="*/ 3223427 h 4860421"/>
              <a:gd name="connsiteX129" fmla="*/ 872221 w 4455913"/>
              <a:gd name="connsiteY129" fmla="*/ 3097018 h 4860421"/>
              <a:gd name="connsiteX130" fmla="*/ 840619 w 4455913"/>
              <a:gd name="connsiteY130" fmla="*/ 3558410 h 4860421"/>
              <a:gd name="connsiteX131" fmla="*/ 1150321 w 4455913"/>
              <a:gd name="connsiteY131" fmla="*/ 3590012 h 4860421"/>
              <a:gd name="connsiteX132" fmla="*/ 1497945 w 4455913"/>
              <a:gd name="connsiteY132" fmla="*/ 3577371 h 4860421"/>
              <a:gd name="connsiteX133" fmla="*/ 1504266 w 4455913"/>
              <a:gd name="connsiteY133" fmla="*/ 3583692 h 4860421"/>
              <a:gd name="connsiteX134" fmla="*/ 1504266 w 4455913"/>
              <a:gd name="connsiteY134" fmla="*/ 3596333 h 4860421"/>
              <a:gd name="connsiteX135" fmla="*/ 1403139 w 4455913"/>
              <a:gd name="connsiteY135" fmla="*/ 3608974 h 4860421"/>
              <a:gd name="connsiteX136" fmla="*/ 853260 w 4455913"/>
              <a:gd name="connsiteY136" fmla="*/ 3590012 h 4860421"/>
              <a:gd name="connsiteX137" fmla="*/ 840619 w 4455913"/>
              <a:gd name="connsiteY137" fmla="*/ 3558410 h 4860421"/>
              <a:gd name="connsiteX138" fmla="*/ 1491625 w 4455913"/>
              <a:gd name="connsiteY138" fmla="*/ 3697460 h 4860421"/>
              <a:gd name="connsiteX139" fmla="*/ 1510586 w 4455913"/>
              <a:gd name="connsiteY139" fmla="*/ 3703780 h 4860421"/>
              <a:gd name="connsiteX140" fmla="*/ 1516907 w 4455913"/>
              <a:gd name="connsiteY140" fmla="*/ 4026123 h 4860421"/>
              <a:gd name="connsiteX141" fmla="*/ 1472664 w 4455913"/>
              <a:gd name="connsiteY141" fmla="*/ 4342145 h 4860421"/>
              <a:gd name="connsiteX142" fmla="*/ 910144 w 4455913"/>
              <a:gd name="connsiteY142" fmla="*/ 4329504 h 4860421"/>
              <a:gd name="connsiteX143" fmla="*/ 903824 w 4455913"/>
              <a:gd name="connsiteY143" fmla="*/ 4304223 h 4860421"/>
              <a:gd name="connsiteX144" fmla="*/ 948067 w 4455913"/>
              <a:gd name="connsiteY144" fmla="*/ 4304223 h 4860421"/>
              <a:gd name="connsiteX145" fmla="*/ 1460023 w 4455913"/>
              <a:gd name="connsiteY145" fmla="*/ 4310543 h 4860421"/>
              <a:gd name="connsiteX146" fmla="*/ 1485304 w 4455913"/>
              <a:gd name="connsiteY146" fmla="*/ 3994521 h 4860421"/>
              <a:gd name="connsiteX147" fmla="*/ 1491625 w 4455913"/>
              <a:gd name="connsiteY147" fmla="*/ 3697460 h 486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4455913" h="4860421">
                <a:moveTo>
                  <a:pt x="1384177" y="0"/>
                </a:moveTo>
                <a:lnTo>
                  <a:pt x="1384177" y="50564"/>
                </a:lnTo>
                <a:cubicBezTo>
                  <a:pt x="1412341" y="121106"/>
                  <a:pt x="1752343" y="321331"/>
                  <a:pt x="1845570" y="334984"/>
                </a:cubicBezTo>
                <a:cubicBezTo>
                  <a:pt x="1885262" y="270035"/>
                  <a:pt x="1915815" y="206451"/>
                  <a:pt x="1896133" y="113768"/>
                </a:cubicBezTo>
                <a:lnTo>
                  <a:pt x="1927735" y="113768"/>
                </a:lnTo>
                <a:cubicBezTo>
                  <a:pt x="1964129" y="193462"/>
                  <a:pt x="2018345" y="265092"/>
                  <a:pt x="2022542" y="372906"/>
                </a:cubicBezTo>
                <a:lnTo>
                  <a:pt x="1997260" y="372906"/>
                </a:lnTo>
                <a:cubicBezTo>
                  <a:pt x="1995154" y="434004"/>
                  <a:pt x="1993047" y="495102"/>
                  <a:pt x="1990940" y="556199"/>
                </a:cubicBezTo>
                <a:lnTo>
                  <a:pt x="1978299" y="556199"/>
                </a:lnTo>
                <a:lnTo>
                  <a:pt x="1978299" y="543558"/>
                </a:lnTo>
                <a:cubicBezTo>
                  <a:pt x="1935282" y="494613"/>
                  <a:pt x="1905778" y="381831"/>
                  <a:pt x="1845570" y="353945"/>
                </a:cubicBezTo>
                <a:lnTo>
                  <a:pt x="1845570" y="360265"/>
                </a:lnTo>
                <a:lnTo>
                  <a:pt x="1776045" y="663647"/>
                </a:lnTo>
                <a:cubicBezTo>
                  <a:pt x="1664950" y="602420"/>
                  <a:pt x="1495228" y="385256"/>
                  <a:pt x="1384177" y="360265"/>
                </a:cubicBezTo>
                <a:cubicBezTo>
                  <a:pt x="1384177" y="366586"/>
                  <a:pt x="1396818" y="366586"/>
                  <a:pt x="1396818" y="372906"/>
                </a:cubicBezTo>
                <a:cubicBezTo>
                  <a:pt x="1529048" y="465185"/>
                  <a:pt x="1663813" y="662079"/>
                  <a:pt x="1795006" y="695249"/>
                </a:cubicBezTo>
                <a:lnTo>
                  <a:pt x="1795006" y="682608"/>
                </a:lnTo>
                <a:cubicBezTo>
                  <a:pt x="1813968" y="589908"/>
                  <a:pt x="1832929" y="497208"/>
                  <a:pt x="1851890" y="404508"/>
                </a:cubicBezTo>
                <a:cubicBezTo>
                  <a:pt x="1868747" y="404508"/>
                  <a:pt x="1864531" y="402404"/>
                  <a:pt x="1864531" y="410829"/>
                </a:cubicBezTo>
                <a:cubicBezTo>
                  <a:pt x="1909021" y="461020"/>
                  <a:pt x="1943998" y="589874"/>
                  <a:pt x="2009901" y="613083"/>
                </a:cubicBezTo>
                <a:lnTo>
                  <a:pt x="2009901" y="543558"/>
                </a:lnTo>
                <a:cubicBezTo>
                  <a:pt x="2014115" y="492995"/>
                  <a:pt x="2018329" y="442431"/>
                  <a:pt x="2022542" y="391868"/>
                </a:cubicBezTo>
                <a:lnTo>
                  <a:pt x="2035183" y="391868"/>
                </a:lnTo>
                <a:cubicBezTo>
                  <a:pt x="2035183" y="386647"/>
                  <a:pt x="2031587" y="553266"/>
                  <a:pt x="2047824" y="644685"/>
                </a:cubicBezTo>
                <a:cubicBezTo>
                  <a:pt x="2081322" y="833142"/>
                  <a:pt x="2023465" y="1228530"/>
                  <a:pt x="2085747" y="1365216"/>
                </a:cubicBezTo>
                <a:lnTo>
                  <a:pt x="2098388" y="1365216"/>
                </a:lnTo>
                <a:cubicBezTo>
                  <a:pt x="2144299" y="1194564"/>
                  <a:pt x="2282395" y="1050610"/>
                  <a:pt x="2300642" y="865901"/>
                </a:cubicBezTo>
                <a:lnTo>
                  <a:pt x="2193194" y="752133"/>
                </a:lnTo>
                <a:lnTo>
                  <a:pt x="2193194" y="739492"/>
                </a:lnTo>
                <a:cubicBezTo>
                  <a:pt x="2210702" y="732729"/>
                  <a:pt x="2206966" y="730814"/>
                  <a:pt x="2231117" y="726851"/>
                </a:cubicBezTo>
                <a:cubicBezTo>
                  <a:pt x="2245951" y="738999"/>
                  <a:pt x="2280195" y="745029"/>
                  <a:pt x="2294321" y="739492"/>
                </a:cubicBezTo>
                <a:cubicBezTo>
                  <a:pt x="2334361" y="659854"/>
                  <a:pt x="2277307" y="432318"/>
                  <a:pt x="2269040" y="353945"/>
                </a:cubicBezTo>
                <a:cubicBezTo>
                  <a:pt x="2277465" y="345520"/>
                  <a:pt x="2271144" y="347624"/>
                  <a:pt x="2288001" y="347624"/>
                </a:cubicBezTo>
                <a:cubicBezTo>
                  <a:pt x="2296066" y="363204"/>
                  <a:pt x="2298569" y="365549"/>
                  <a:pt x="2300642" y="391868"/>
                </a:cubicBezTo>
                <a:cubicBezTo>
                  <a:pt x="2349233" y="468863"/>
                  <a:pt x="2332396" y="663242"/>
                  <a:pt x="2325924" y="764774"/>
                </a:cubicBezTo>
                <a:cubicBezTo>
                  <a:pt x="2309560" y="773262"/>
                  <a:pt x="2303853" y="776252"/>
                  <a:pt x="2275360" y="777415"/>
                </a:cubicBezTo>
                <a:cubicBezTo>
                  <a:pt x="2241653" y="760558"/>
                  <a:pt x="2250078" y="762669"/>
                  <a:pt x="2250078" y="771094"/>
                </a:cubicBezTo>
                <a:cubicBezTo>
                  <a:pt x="2284322" y="800630"/>
                  <a:pt x="2326214" y="833806"/>
                  <a:pt x="2332244" y="891183"/>
                </a:cubicBezTo>
                <a:cubicBezTo>
                  <a:pt x="2258506" y="1061835"/>
                  <a:pt x="2184767" y="1232487"/>
                  <a:pt x="2111028" y="1403139"/>
                </a:cubicBezTo>
                <a:cubicBezTo>
                  <a:pt x="2111028" y="1403139"/>
                  <a:pt x="2145715" y="1519485"/>
                  <a:pt x="2148951" y="1542188"/>
                </a:cubicBezTo>
                <a:cubicBezTo>
                  <a:pt x="2157378" y="1742315"/>
                  <a:pt x="2165806" y="1942462"/>
                  <a:pt x="2174233" y="2142631"/>
                </a:cubicBezTo>
                <a:cubicBezTo>
                  <a:pt x="2193194" y="3048468"/>
                  <a:pt x="2212156" y="3954398"/>
                  <a:pt x="2231117" y="4860422"/>
                </a:cubicBezTo>
                <a:lnTo>
                  <a:pt x="2205835" y="4860422"/>
                </a:lnTo>
                <a:cubicBezTo>
                  <a:pt x="2186874" y="4123112"/>
                  <a:pt x="2167912" y="3385727"/>
                  <a:pt x="2148951" y="2648266"/>
                </a:cubicBezTo>
                <a:cubicBezTo>
                  <a:pt x="2142631" y="2408115"/>
                  <a:pt x="2136310" y="2167938"/>
                  <a:pt x="2129990" y="1927735"/>
                </a:cubicBezTo>
                <a:cubicBezTo>
                  <a:pt x="2127883" y="1889813"/>
                  <a:pt x="2125776" y="1851890"/>
                  <a:pt x="2123669" y="1813967"/>
                </a:cubicBezTo>
                <a:cubicBezTo>
                  <a:pt x="2056951" y="1638259"/>
                  <a:pt x="1954724" y="1546290"/>
                  <a:pt x="1820288" y="1441061"/>
                </a:cubicBezTo>
                <a:lnTo>
                  <a:pt x="1662277" y="1283050"/>
                </a:lnTo>
                <a:cubicBezTo>
                  <a:pt x="1588795" y="1225477"/>
                  <a:pt x="1454480" y="1128048"/>
                  <a:pt x="1434741" y="1023912"/>
                </a:cubicBezTo>
                <a:lnTo>
                  <a:pt x="1491625" y="878542"/>
                </a:lnTo>
                <a:lnTo>
                  <a:pt x="1460023" y="878542"/>
                </a:lnTo>
                <a:cubicBezTo>
                  <a:pt x="1428307" y="899545"/>
                  <a:pt x="1372801" y="913304"/>
                  <a:pt x="1327293" y="916464"/>
                </a:cubicBezTo>
                <a:cubicBezTo>
                  <a:pt x="1227013" y="774381"/>
                  <a:pt x="1116614" y="634415"/>
                  <a:pt x="1011271" y="492995"/>
                </a:cubicBezTo>
                <a:cubicBezTo>
                  <a:pt x="974499" y="443626"/>
                  <a:pt x="897434" y="397069"/>
                  <a:pt x="884862" y="328663"/>
                </a:cubicBezTo>
                <a:lnTo>
                  <a:pt x="910144" y="328663"/>
                </a:lnTo>
                <a:cubicBezTo>
                  <a:pt x="1040516" y="519541"/>
                  <a:pt x="1203944" y="696298"/>
                  <a:pt x="1339934" y="884862"/>
                </a:cubicBezTo>
                <a:cubicBezTo>
                  <a:pt x="1396281" y="865812"/>
                  <a:pt x="1444854" y="848381"/>
                  <a:pt x="1516907" y="846940"/>
                </a:cubicBezTo>
                <a:cubicBezTo>
                  <a:pt x="1539079" y="909752"/>
                  <a:pt x="1475369" y="969392"/>
                  <a:pt x="1466343" y="1042873"/>
                </a:cubicBezTo>
                <a:cubicBezTo>
                  <a:pt x="1579232" y="1139342"/>
                  <a:pt x="1664805" y="1273077"/>
                  <a:pt x="1782365" y="1365216"/>
                </a:cubicBezTo>
                <a:lnTo>
                  <a:pt x="2060465" y="1605393"/>
                </a:lnTo>
                <a:lnTo>
                  <a:pt x="2123669" y="1738122"/>
                </a:lnTo>
                <a:cubicBezTo>
                  <a:pt x="2133782" y="1326567"/>
                  <a:pt x="1884314" y="1114256"/>
                  <a:pt x="1706520" y="865901"/>
                </a:cubicBezTo>
                <a:cubicBezTo>
                  <a:pt x="1554147" y="653060"/>
                  <a:pt x="1412234" y="370536"/>
                  <a:pt x="1238807" y="183293"/>
                </a:cubicBezTo>
                <a:cubicBezTo>
                  <a:pt x="1251511" y="134272"/>
                  <a:pt x="1300311" y="22558"/>
                  <a:pt x="1346255" y="6320"/>
                </a:cubicBezTo>
                <a:close/>
                <a:moveTo>
                  <a:pt x="4234698" y="587801"/>
                </a:moveTo>
                <a:lnTo>
                  <a:pt x="4253659" y="587801"/>
                </a:lnTo>
                <a:lnTo>
                  <a:pt x="4253659" y="600442"/>
                </a:lnTo>
                <a:cubicBezTo>
                  <a:pt x="4257873" y="621510"/>
                  <a:pt x="4262086" y="642578"/>
                  <a:pt x="4266300" y="663647"/>
                </a:cubicBezTo>
                <a:cubicBezTo>
                  <a:pt x="4298427" y="750641"/>
                  <a:pt x="4388569" y="841485"/>
                  <a:pt x="4455913" y="897503"/>
                </a:cubicBezTo>
                <a:cubicBezTo>
                  <a:pt x="4453807" y="901717"/>
                  <a:pt x="4451700" y="905930"/>
                  <a:pt x="4449593" y="910144"/>
                </a:cubicBezTo>
                <a:lnTo>
                  <a:pt x="4430632" y="916464"/>
                </a:lnTo>
                <a:cubicBezTo>
                  <a:pt x="4370941" y="844772"/>
                  <a:pt x="4196560" y="721871"/>
                  <a:pt x="4234698" y="587801"/>
                </a:cubicBezTo>
                <a:close/>
                <a:moveTo>
                  <a:pt x="2534498" y="809017"/>
                </a:moveTo>
                <a:lnTo>
                  <a:pt x="2559780" y="809017"/>
                </a:lnTo>
                <a:cubicBezTo>
                  <a:pt x="2582955" y="882755"/>
                  <a:pt x="2606130" y="956494"/>
                  <a:pt x="2629305" y="1030232"/>
                </a:cubicBezTo>
                <a:cubicBezTo>
                  <a:pt x="2704518" y="1301379"/>
                  <a:pt x="2715927" y="1602865"/>
                  <a:pt x="2717791" y="1934056"/>
                </a:cubicBezTo>
                <a:lnTo>
                  <a:pt x="2711471" y="1934056"/>
                </a:lnTo>
                <a:cubicBezTo>
                  <a:pt x="2637174" y="1883436"/>
                  <a:pt x="2611905" y="1885806"/>
                  <a:pt x="2616664" y="1750763"/>
                </a:cubicBezTo>
                <a:cubicBezTo>
                  <a:pt x="2618771" y="1672811"/>
                  <a:pt x="2620878" y="1594859"/>
                  <a:pt x="2622984" y="1516907"/>
                </a:cubicBezTo>
                <a:cubicBezTo>
                  <a:pt x="2622984" y="1335952"/>
                  <a:pt x="2634178" y="1151585"/>
                  <a:pt x="2591382" y="1004951"/>
                </a:cubicBezTo>
                <a:cubicBezTo>
                  <a:pt x="2574715" y="947839"/>
                  <a:pt x="2528538" y="858689"/>
                  <a:pt x="2534498" y="809017"/>
                </a:cubicBezTo>
                <a:close/>
                <a:moveTo>
                  <a:pt x="3318233" y="1264089"/>
                </a:moveTo>
                <a:lnTo>
                  <a:pt x="3337195" y="1270409"/>
                </a:lnTo>
                <a:cubicBezTo>
                  <a:pt x="3370693" y="1309748"/>
                  <a:pt x="3379390" y="1449910"/>
                  <a:pt x="3330874" y="1478984"/>
                </a:cubicBezTo>
                <a:cubicBezTo>
                  <a:pt x="3288736" y="1487409"/>
                  <a:pt x="3301377" y="1491625"/>
                  <a:pt x="3292951" y="1466343"/>
                </a:cubicBezTo>
                <a:cubicBezTo>
                  <a:pt x="3278004" y="1137528"/>
                  <a:pt x="3293147" y="1428572"/>
                  <a:pt x="3236067" y="1453702"/>
                </a:cubicBezTo>
                <a:lnTo>
                  <a:pt x="3236067" y="1447382"/>
                </a:lnTo>
                <a:cubicBezTo>
                  <a:pt x="3233961" y="1443168"/>
                  <a:pt x="3231854" y="1438954"/>
                  <a:pt x="3229747" y="1434741"/>
                </a:cubicBezTo>
                <a:cubicBezTo>
                  <a:pt x="3258328" y="1398601"/>
                  <a:pt x="3254801" y="1314570"/>
                  <a:pt x="3273990" y="1270409"/>
                </a:cubicBezTo>
                <a:cubicBezTo>
                  <a:pt x="3290847" y="1270409"/>
                  <a:pt x="3284526" y="1266194"/>
                  <a:pt x="3292951" y="1283050"/>
                </a:cubicBezTo>
                <a:cubicBezTo>
                  <a:pt x="3318233" y="1323040"/>
                  <a:pt x="3303127" y="1401381"/>
                  <a:pt x="3318233" y="1453702"/>
                </a:cubicBezTo>
                <a:lnTo>
                  <a:pt x="3324554" y="1447382"/>
                </a:lnTo>
                <a:cubicBezTo>
                  <a:pt x="3362293" y="1396578"/>
                  <a:pt x="3316489" y="1297998"/>
                  <a:pt x="3318233" y="1264089"/>
                </a:cubicBezTo>
                <a:close/>
                <a:moveTo>
                  <a:pt x="897503" y="1396818"/>
                </a:moveTo>
                <a:lnTo>
                  <a:pt x="922785" y="1409459"/>
                </a:lnTo>
                <a:cubicBezTo>
                  <a:pt x="880046" y="1500669"/>
                  <a:pt x="809529" y="1571661"/>
                  <a:pt x="777415" y="1674918"/>
                </a:cubicBezTo>
                <a:cubicBezTo>
                  <a:pt x="762031" y="1724375"/>
                  <a:pt x="769615" y="1804569"/>
                  <a:pt x="733172" y="1832929"/>
                </a:cubicBezTo>
                <a:cubicBezTo>
                  <a:pt x="728747" y="1782782"/>
                  <a:pt x="690559" y="1724217"/>
                  <a:pt x="707890" y="1681238"/>
                </a:cubicBezTo>
                <a:cubicBezTo>
                  <a:pt x="749605" y="1593700"/>
                  <a:pt x="842022" y="1485159"/>
                  <a:pt x="897503" y="1396818"/>
                </a:cubicBezTo>
                <a:close/>
                <a:moveTo>
                  <a:pt x="189613" y="2174233"/>
                </a:moveTo>
                <a:cubicBezTo>
                  <a:pt x="229356" y="2173108"/>
                  <a:pt x="259182" y="2176761"/>
                  <a:pt x="284420" y="2186874"/>
                </a:cubicBezTo>
                <a:lnTo>
                  <a:pt x="290740" y="2212156"/>
                </a:lnTo>
                <a:lnTo>
                  <a:pt x="208575" y="2250078"/>
                </a:lnTo>
                <a:cubicBezTo>
                  <a:pt x="253949" y="2247139"/>
                  <a:pt x="282865" y="2244744"/>
                  <a:pt x="297061" y="2275360"/>
                </a:cubicBezTo>
                <a:lnTo>
                  <a:pt x="290740" y="2275360"/>
                </a:lnTo>
                <a:lnTo>
                  <a:pt x="107448" y="2288001"/>
                </a:lnTo>
                <a:cubicBezTo>
                  <a:pt x="103234" y="2279574"/>
                  <a:pt x="99020" y="2271146"/>
                  <a:pt x="94807" y="2262719"/>
                </a:cubicBezTo>
                <a:lnTo>
                  <a:pt x="101127" y="2262719"/>
                </a:lnTo>
                <a:cubicBezTo>
                  <a:pt x="125145" y="2224165"/>
                  <a:pt x="188583" y="2229094"/>
                  <a:pt x="227536" y="2205835"/>
                </a:cubicBezTo>
                <a:cubicBezTo>
                  <a:pt x="140535" y="2205488"/>
                  <a:pt x="84125" y="2234909"/>
                  <a:pt x="6320" y="2243758"/>
                </a:cubicBezTo>
                <a:lnTo>
                  <a:pt x="0" y="2218476"/>
                </a:lnTo>
                <a:lnTo>
                  <a:pt x="12641" y="2218476"/>
                </a:lnTo>
                <a:cubicBezTo>
                  <a:pt x="59539" y="2188605"/>
                  <a:pt x="136629" y="2201341"/>
                  <a:pt x="189613" y="2174233"/>
                </a:cubicBezTo>
                <a:close/>
                <a:moveTo>
                  <a:pt x="720531" y="2673548"/>
                </a:moveTo>
                <a:lnTo>
                  <a:pt x="739492" y="2673548"/>
                </a:lnTo>
                <a:cubicBezTo>
                  <a:pt x="752853" y="2692206"/>
                  <a:pt x="843602" y="2772507"/>
                  <a:pt x="834299" y="2780995"/>
                </a:cubicBezTo>
                <a:lnTo>
                  <a:pt x="809017" y="2787316"/>
                </a:lnTo>
                <a:lnTo>
                  <a:pt x="714210" y="2692509"/>
                </a:lnTo>
                <a:close/>
                <a:moveTo>
                  <a:pt x="764774" y="2793636"/>
                </a:moveTo>
                <a:lnTo>
                  <a:pt x="783735" y="2799957"/>
                </a:lnTo>
                <a:lnTo>
                  <a:pt x="790056" y="2818918"/>
                </a:lnTo>
                <a:cubicBezTo>
                  <a:pt x="738392" y="2897544"/>
                  <a:pt x="747759" y="3052143"/>
                  <a:pt x="758453" y="3153902"/>
                </a:cubicBezTo>
                <a:cubicBezTo>
                  <a:pt x="780916" y="3162074"/>
                  <a:pt x="782313" y="3161568"/>
                  <a:pt x="790056" y="3185504"/>
                </a:cubicBezTo>
                <a:lnTo>
                  <a:pt x="758453" y="3191824"/>
                </a:lnTo>
                <a:lnTo>
                  <a:pt x="745812" y="3185504"/>
                </a:lnTo>
                <a:cubicBezTo>
                  <a:pt x="690660" y="3075199"/>
                  <a:pt x="734865" y="2895768"/>
                  <a:pt x="764774" y="2793636"/>
                </a:cubicBezTo>
                <a:close/>
                <a:moveTo>
                  <a:pt x="872221" y="3097018"/>
                </a:moveTo>
                <a:cubicBezTo>
                  <a:pt x="870173" y="3216955"/>
                  <a:pt x="771271" y="3262803"/>
                  <a:pt x="651006" y="3248708"/>
                </a:cubicBezTo>
                <a:lnTo>
                  <a:pt x="651006" y="3223427"/>
                </a:lnTo>
                <a:cubicBezTo>
                  <a:pt x="857052" y="3224691"/>
                  <a:pt x="786320" y="3121712"/>
                  <a:pt x="872221" y="3097018"/>
                </a:cubicBezTo>
                <a:close/>
                <a:moveTo>
                  <a:pt x="840619" y="3558410"/>
                </a:moveTo>
                <a:lnTo>
                  <a:pt x="1150321" y="3590012"/>
                </a:lnTo>
                <a:lnTo>
                  <a:pt x="1497945" y="3577371"/>
                </a:lnTo>
                <a:lnTo>
                  <a:pt x="1504266" y="3583692"/>
                </a:lnTo>
                <a:lnTo>
                  <a:pt x="1504266" y="3596333"/>
                </a:lnTo>
                <a:cubicBezTo>
                  <a:pt x="1480362" y="3608601"/>
                  <a:pt x="1443823" y="3609960"/>
                  <a:pt x="1403139" y="3608974"/>
                </a:cubicBezTo>
                <a:cubicBezTo>
                  <a:pt x="1283335" y="3668563"/>
                  <a:pt x="972716" y="3598570"/>
                  <a:pt x="853260" y="3590012"/>
                </a:cubicBezTo>
                <a:cubicBezTo>
                  <a:pt x="846307" y="3576740"/>
                  <a:pt x="845043" y="3578003"/>
                  <a:pt x="840619" y="3558410"/>
                </a:cubicBezTo>
                <a:close/>
                <a:moveTo>
                  <a:pt x="1491625" y="3697460"/>
                </a:moveTo>
                <a:lnTo>
                  <a:pt x="1510586" y="3703780"/>
                </a:lnTo>
                <a:cubicBezTo>
                  <a:pt x="1512693" y="3811228"/>
                  <a:pt x="1514800" y="3918675"/>
                  <a:pt x="1516907" y="4026123"/>
                </a:cubicBezTo>
                <a:cubicBezTo>
                  <a:pt x="1481512" y="4102979"/>
                  <a:pt x="1512969" y="4256510"/>
                  <a:pt x="1472664" y="4342145"/>
                </a:cubicBezTo>
                <a:cubicBezTo>
                  <a:pt x="1300021" y="4363148"/>
                  <a:pt x="1071853" y="4369121"/>
                  <a:pt x="910144" y="4329504"/>
                </a:cubicBezTo>
                <a:lnTo>
                  <a:pt x="903824" y="4304223"/>
                </a:lnTo>
                <a:lnTo>
                  <a:pt x="948067" y="4304223"/>
                </a:lnTo>
                <a:cubicBezTo>
                  <a:pt x="1013483" y="4345900"/>
                  <a:pt x="1383672" y="4338012"/>
                  <a:pt x="1460023" y="4310543"/>
                </a:cubicBezTo>
                <a:cubicBezTo>
                  <a:pt x="1468450" y="4205202"/>
                  <a:pt x="1476877" y="4099862"/>
                  <a:pt x="1485304" y="3994521"/>
                </a:cubicBezTo>
                <a:cubicBezTo>
                  <a:pt x="1487411" y="3895500"/>
                  <a:pt x="1489518" y="3796480"/>
                  <a:pt x="1491625" y="3697460"/>
                </a:cubicBezTo>
                <a:close/>
              </a:path>
            </a:pathLst>
          </a:custGeom>
          <a:solidFill>
            <a:schemeClr val="accent1"/>
          </a:solidFill>
          <a:ln w="63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15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5585460" y="4128126"/>
            <a:ext cx="6035674" cy="842653"/>
          </a:xfrm>
        </p:spPr>
        <p:txBody>
          <a:bodyPr wrap="square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spc="0" baseline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bg2">
                  <a:lumMod val="50000"/>
                </a:schemeClr>
              </a:gs>
              <a:gs pos="1000">
                <a:schemeClr val="bg2">
                  <a:lumMod val="90000"/>
                </a:schemeClr>
              </a:gs>
              <a:gs pos="25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363625" cy="1593151"/>
          </a:xfrm>
          <a:custGeom>
            <a:avLst/>
            <a:gdLst>
              <a:gd name="connsiteX0" fmla="*/ 0 w 1363625"/>
              <a:gd name="connsiteY0" fmla="*/ 0 h 1593151"/>
              <a:gd name="connsiteX1" fmla="*/ 1363625 w 1363625"/>
              <a:gd name="connsiteY1" fmla="*/ 0 h 1593151"/>
              <a:gd name="connsiteX2" fmla="*/ 1302944 w 1363625"/>
              <a:gd name="connsiteY2" fmla="*/ 134223 h 1593151"/>
              <a:gd name="connsiteX3" fmla="*/ 86187 w 1363625"/>
              <a:gd name="connsiteY3" fmla="*/ 1540791 h 1593151"/>
              <a:gd name="connsiteX4" fmla="*/ 0 w 1363625"/>
              <a:gd name="connsiteY4" fmla="*/ 1593151 h 159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625" h="1593151">
                <a:moveTo>
                  <a:pt x="0" y="0"/>
                </a:moveTo>
                <a:lnTo>
                  <a:pt x="1363625" y="0"/>
                </a:lnTo>
                <a:lnTo>
                  <a:pt x="1302944" y="134223"/>
                </a:lnTo>
                <a:cubicBezTo>
                  <a:pt x="1028369" y="704060"/>
                  <a:pt x="606267" y="1189432"/>
                  <a:pt x="86187" y="1540791"/>
                </a:cubicBezTo>
                <a:lnTo>
                  <a:pt x="0" y="159315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6819901" y="1429292"/>
            <a:ext cx="5372100" cy="5428708"/>
          </a:xfrm>
          <a:custGeom>
            <a:avLst/>
            <a:gdLst>
              <a:gd name="connsiteX0" fmla="*/ 4661354 w 5383319"/>
              <a:gd name="connsiteY0" fmla="*/ 0 h 5440045"/>
              <a:gd name="connsiteX1" fmla="*/ 5371232 w 5383319"/>
              <a:gd name="connsiteY1" fmla="*/ 53710 h 5440045"/>
              <a:gd name="connsiteX2" fmla="*/ 5383319 w 5383319"/>
              <a:gd name="connsiteY2" fmla="*/ 55868 h 5440045"/>
              <a:gd name="connsiteX3" fmla="*/ 5383319 w 5383319"/>
              <a:gd name="connsiteY3" fmla="*/ 5440045 h 5440045"/>
              <a:gd name="connsiteX4" fmla="*/ 65998 w 5383319"/>
              <a:gd name="connsiteY4" fmla="*/ 5440045 h 5440045"/>
              <a:gd name="connsiteX5" fmla="*/ 53710 w 5383319"/>
              <a:gd name="connsiteY5" fmla="*/ 5371233 h 5440045"/>
              <a:gd name="connsiteX6" fmla="*/ 0 w 5383319"/>
              <a:gd name="connsiteY6" fmla="*/ 4661354 h 5440045"/>
              <a:gd name="connsiteX7" fmla="*/ 4661354 w 5383319"/>
              <a:gd name="connsiteY7" fmla="*/ 0 h 544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3319" h="5440045">
                <a:moveTo>
                  <a:pt x="4661354" y="0"/>
                </a:moveTo>
                <a:cubicBezTo>
                  <a:pt x="4902704" y="0"/>
                  <a:pt x="5139769" y="18343"/>
                  <a:pt x="5371232" y="53710"/>
                </a:cubicBezTo>
                <a:lnTo>
                  <a:pt x="5383319" y="55868"/>
                </a:lnTo>
                <a:lnTo>
                  <a:pt x="5383319" y="5440045"/>
                </a:lnTo>
                <a:lnTo>
                  <a:pt x="65998" y="5440045"/>
                </a:lnTo>
                <a:lnTo>
                  <a:pt x="53710" y="5371233"/>
                </a:lnTo>
                <a:cubicBezTo>
                  <a:pt x="18343" y="5139769"/>
                  <a:pt x="0" y="4902704"/>
                  <a:pt x="0" y="4661354"/>
                </a:cubicBezTo>
                <a:cubicBezTo>
                  <a:pt x="0" y="2086959"/>
                  <a:pt x="2086959" y="0"/>
                  <a:pt x="4661354" y="0"/>
                </a:cubicBezTo>
                <a:close/>
              </a:path>
            </a:pathLst>
          </a:custGeom>
          <a:gradFill flip="none" rotWithShape="1">
            <a:gsLst>
              <a:gs pos="5000">
                <a:schemeClr val="accent1">
                  <a:alpha val="0"/>
                </a:schemeClr>
              </a:gs>
              <a:gs pos="84000">
                <a:schemeClr val="accent1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25" name="图片 2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20185" r="13056" b="18796"/>
          <a:stretch>
            <a:fillRect/>
          </a:stretch>
        </p:blipFill>
        <p:spPr>
          <a:xfrm flipH="1">
            <a:off x="6008913" y="1343888"/>
            <a:ext cx="5557799" cy="4538525"/>
          </a:xfrm>
          <a:prstGeom prst="rect">
            <a:avLst/>
          </a:prstGeom>
        </p:spPr>
      </p:pic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838198" y="498335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38200" y="2070735"/>
            <a:ext cx="5626100" cy="266573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4200">
                <a:solidFill>
                  <a:srgbClr val="FFFFFF"/>
                </a:solidFill>
                <a:effectLst>
                  <a:outerShdw blurRad="190500" dist="152400" dir="2700000" algn="tl" rotWithShape="0">
                    <a:schemeClr val="accent1">
                      <a:alpha val="2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38200" y="1065809"/>
            <a:ext cx="5626100" cy="838784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E8F5FE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83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矩形: 圆顶角 3"/>
          <p:cNvSpPr/>
          <p:nvPr userDrawn="1">
            <p:custDataLst>
              <p:tags r:id="rId3"/>
            </p:custDataLst>
          </p:nvPr>
        </p:nvSpPr>
        <p:spPr>
          <a:xfrm>
            <a:off x="0" y="2044700"/>
            <a:ext cx="12192000" cy="4813300"/>
          </a:xfrm>
          <a:prstGeom prst="round2Same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24000">
                <a:schemeClr val="bg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857250" y="565150"/>
            <a:ext cx="8871585" cy="1081405"/>
          </a:xfrm>
        </p:spPr>
        <p:txBody>
          <a:bodyPr wrap="square" anchor="ctr" anchorCtr="0">
            <a:normAutofit/>
          </a:bodyPr>
          <a:lstStyle>
            <a:lvl1pPr algn="l">
              <a:defRPr lang="en-US" sz="6000" b="1" kern="1200" dirty="0">
                <a:solidFill>
                  <a:srgbClr val="FFFFFF"/>
                </a:solidFill>
                <a:effectLst>
                  <a:outerShdw blurRad="190500" dist="152400" dir="2700000" algn="tl" rotWithShape="0">
                    <a:schemeClr val="accent1">
                      <a:alpha val="2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9908815" y="29028"/>
            <a:ext cx="2283185" cy="19915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bg2">
                  <a:lumMod val="50000"/>
                </a:schemeClr>
              </a:gs>
              <a:gs pos="1000">
                <a:schemeClr val="bg2">
                  <a:lumMod val="90000"/>
                </a:schemeClr>
              </a:gs>
              <a:gs pos="25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600">
              <a:sym typeface="+mn-lt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7449342" y="1473200"/>
            <a:ext cx="4742657" cy="5384800"/>
          </a:xfrm>
          <a:custGeom>
            <a:avLst/>
            <a:gdLst>
              <a:gd name="connsiteX0" fmla="*/ 4927600 w 4927600"/>
              <a:gd name="connsiteY0" fmla="*/ 5336750 h 5594784"/>
              <a:gd name="connsiteX1" fmla="*/ 4927600 w 4927600"/>
              <a:gd name="connsiteY1" fmla="*/ 5594784 h 5594784"/>
              <a:gd name="connsiteX2" fmla="*/ 4499344 w 4927600"/>
              <a:gd name="connsiteY2" fmla="*/ 5594784 h 5594784"/>
              <a:gd name="connsiteX3" fmla="*/ 4636906 w 4927600"/>
              <a:gd name="connsiteY3" fmla="*/ 5528517 h 5594784"/>
              <a:gd name="connsiteX4" fmla="*/ 4819482 w 4927600"/>
              <a:gd name="connsiteY4" fmla="*/ 5417600 h 5594784"/>
              <a:gd name="connsiteX5" fmla="*/ 3581401 w 4927600"/>
              <a:gd name="connsiteY5" fmla="*/ 0 h 5594784"/>
              <a:gd name="connsiteX6" fmla="*/ 4812807 w 4927600"/>
              <a:gd name="connsiteY6" fmla="*/ 217319 h 5594784"/>
              <a:gd name="connsiteX7" fmla="*/ 4927600 w 4927600"/>
              <a:gd name="connsiteY7" fmla="*/ 262580 h 5594784"/>
              <a:gd name="connsiteX8" fmla="*/ 4927600 w 4927600"/>
              <a:gd name="connsiteY8" fmla="*/ 1826052 h 5594784"/>
              <a:gd name="connsiteX9" fmla="*/ 4819482 w 4927600"/>
              <a:gd name="connsiteY9" fmla="*/ 1745203 h 5594784"/>
              <a:gd name="connsiteX10" fmla="*/ 3581401 w 4927600"/>
              <a:gd name="connsiteY10" fmla="*/ 1367021 h 5594784"/>
              <a:gd name="connsiteX11" fmla="*/ 1367021 w 4927600"/>
              <a:gd name="connsiteY11" fmla="*/ 3581401 h 5594784"/>
              <a:gd name="connsiteX12" fmla="*/ 2525896 w 4927600"/>
              <a:gd name="connsiteY12" fmla="*/ 5528517 h 5594784"/>
              <a:gd name="connsiteX13" fmla="*/ 2663458 w 4927600"/>
              <a:gd name="connsiteY13" fmla="*/ 5594784 h 5594784"/>
              <a:gd name="connsiteX14" fmla="*/ 619864 w 4927600"/>
              <a:gd name="connsiteY14" fmla="*/ 5594784 h 5594784"/>
              <a:gd name="connsiteX15" fmla="*/ 611647 w 4927600"/>
              <a:gd name="connsiteY15" fmla="*/ 5583797 h 5594784"/>
              <a:gd name="connsiteX16" fmla="*/ 0 w 4927600"/>
              <a:gd name="connsiteY16" fmla="*/ 3581401 h 5594784"/>
              <a:gd name="connsiteX17" fmla="*/ 3581401 w 4927600"/>
              <a:gd name="connsiteY17" fmla="*/ 0 h 559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27600" h="5594784">
                <a:moveTo>
                  <a:pt x="4927600" y="5336750"/>
                </a:moveTo>
                <a:lnTo>
                  <a:pt x="4927600" y="5594784"/>
                </a:lnTo>
                <a:lnTo>
                  <a:pt x="4499344" y="5594784"/>
                </a:lnTo>
                <a:lnTo>
                  <a:pt x="4636906" y="5528517"/>
                </a:lnTo>
                <a:cubicBezTo>
                  <a:pt x="4699658" y="5494428"/>
                  <a:pt x="4760579" y="5457394"/>
                  <a:pt x="4819482" y="5417600"/>
                </a:cubicBezTo>
                <a:close/>
                <a:moveTo>
                  <a:pt x="3581401" y="0"/>
                </a:moveTo>
                <a:cubicBezTo>
                  <a:pt x="4014078" y="0"/>
                  <a:pt x="4428835" y="76728"/>
                  <a:pt x="4812807" y="217319"/>
                </a:cubicBezTo>
                <a:lnTo>
                  <a:pt x="4927600" y="262580"/>
                </a:lnTo>
                <a:lnTo>
                  <a:pt x="4927600" y="1826052"/>
                </a:lnTo>
                <a:lnTo>
                  <a:pt x="4819482" y="1745203"/>
                </a:lnTo>
                <a:cubicBezTo>
                  <a:pt x="4466064" y="1506439"/>
                  <a:pt x="4040014" y="1367021"/>
                  <a:pt x="3581401" y="1367021"/>
                </a:cubicBezTo>
                <a:cubicBezTo>
                  <a:pt x="2358433" y="1367021"/>
                  <a:pt x="1367021" y="2358433"/>
                  <a:pt x="1367021" y="3581401"/>
                </a:cubicBezTo>
                <a:cubicBezTo>
                  <a:pt x="1367021" y="4422192"/>
                  <a:pt x="1835618" y="5153536"/>
                  <a:pt x="2525896" y="5528517"/>
                </a:cubicBezTo>
                <a:lnTo>
                  <a:pt x="2663458" y="5594784"/>
                </a:lnTo>
                <a:lnTo>
                  <a:pt x="619864" y="5594784"/>
                </a:lnTo>
                <a:lnTo>
                  <a:pt x="611647" y="5583797"/>
                </a:lnTo>
                <a:cubicBezTo>
                  <a:pt x="225485" y="5012201"/>
                  <a:pt x="0" y="4323134"/>
                  <a:pt x="0" y="3581401"/>
                </a:cubicBezTo>
                <a:cubicBezTo>
                  <a:pt x="0" y="1603448"/>
                  <a:pt x="1603448" y="0"/>
                  <a:pt x="3581401" y="0"/>
                </a:cubicBezTo>
                <a:close/>
              </a:path>
            </a:pathLst>
          </a:custGeom>
          <a:gradFill flip="none" rotWithShape="1">
            <a:gsLst>
              <a:gs pos="80000">
                <a:schemeClr val="accent1">
                  <a:lumMod val="20000"/>
                  <a:lumOff val="80000"/>
                </a:schemeClr>
              </a:gs>
              <a:gs pos="9000">
                <a:schemeClr val="accent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cxnSp>
        <p:nvCxnSpPr>
          <p:cNvPr id="2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1156350" y="3090045"/>
            <a:ext cx="29591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 flipV="1">
            <a:off x="6352334" y="0"/>
            <a:ext cx="3719286" cy="1079390"/>
          </a:xfrm>
          <a:custGeom>
            <a:avLst/>
            <a:gdLst>
              <a:gd name="connsiteX0" fmla="*/ 0 w 3149614"/>
              <a:gd name="connsiteY0" fmla="*/ 914063 h 914063"/>
              <a:gd name="connsiteX1" fmla="*/ 1473284 w 3149614"/>
              <a:gd name="connsiteY1" fmla="*/ 914063 h 914063"/>
              <a:gd name="connsiteX2" fmla="*/ 1481964 w 3149614"/>
              <a:gd name="connsiteY2" fmla="*/ 912738 h 914063"/>
              <a:gd name="connsiteX3" fmla="*/ 1574807 w 3149614"/>
              <a:gd name="connsiteY3" fmla="*/ 908050 h 914063"/>
              <a:gd name="connsiteX4" fmla="*/ 1667650 w 3149614"/>
              <a:gd name="connsiteY4" fmla="*/ 912738 h 914063"/>
              <a:gd name="connsiteX5" fmla="*/ 1676331 w 3149614"/>
              <a:gd name="connsiteY5" fmla="*/ 914063 h 914063"/>
              <a:gd name="connsiteX6" fmla="*/ 3149614 w 3149614"/>
              <a:gd name="connsiteY6" fmla="*/ 914063 h 914063"/>
              <a:gd name="connsiteX7" fmla="*/ 3080746 w 3149614"/>
              <a:gd name="connsiteY7" fmla="*/ 800701 h 914063"/>
              <a:gd name="connsiteX8" fmla="*/ 1574807 w 3149614"/>
              <a:gd name="connsiteY8" fmla="*/ 0 h 914063"/>
              <a:gd name="connsiteX9" fmla="*/ 68869 w 3149614"/>
              <a:gd name="connsiteY9" fmla="*/ 800701 h 91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49614" h="914063">
                <a:moveTo>
                  <a:pt x="0" y="914063"/>
                </a:moveTo>
                <a:lnTo>
                  <a:pt x="1473284" y="914063"/>
                </a:lnTo>
                <a:lnTo>
                  <a:pt x="1481964" y="912738"/>
                </a:lnTo>
                <a:cubicBezTo>
                  <a:pt x="1512490" y="909638"/>
                  <a:pt x="1543463" y="908050"/>
                  <a:pt x="1574807" y="908050"/>
                </a:cubicBezTo>
                <a:cubicBezTo>
                  <a:pt x="1606151" y="908050"/>
                  <a:pt x="1637124" y="909638"/>
                  <a:pt x="1667650" y="912738"/>
                </a:cubicBezTo>
                <a:lnTo>
                  <a:pt x="1676331" y="914063"/>
                </a:lnTo>
                <a:lnTo>
                  <a:pt x="3149614" y="914063"/>
                </a:lnTo>
                <a:lnTo>
                  <a:pt x="3080746" y="800701"/>
                </a:lnTo>
                <a:cubicBezTo>
                  <a:pt x="2754379" y="317616"/>
                  <a:pt x="2201684" y="0"/>
                  <a:pt x="1574807" y="0"/>
                </a:cubicBezTo>
                <a:cubicBezTo>
                  <a:pt x="947930" y="0"/>
                  <a:pt x="395235" y="317616"/>
                  <a:pt x="68869" y="80070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58875" y="3278505"/>
            <a:ext cx="6289675" cy="2133600"/>
          </a:xfrm>
        </p:spPr>
        <p:txBody>
          <a:bodyPr wrap="square" anchor="t" anchorCtr="0">
            <a:normAutofit/>
          </a:bodyPr>
          <a:lstStyle>
            <a:lvl1pPr algn="l">
              <a:defRPr lang="en-US" sz="4800" b="1" kern="1200" dirty="0">
                <a:solidFill>
                  <a:srgbClr val="FFFFFF"/>
                </a:solidFill>
                <a:effectLst>
                  <a:outerShdw blurRad="190500" dist="152400" dir="2700000" algn="tl" rotWithShape="0">
                    <a:schemeClr val="accent1">
                      <a:alpha val="2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156350" y="1725900"/>
            <a:ext cx="5518292" cy="1224000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lang="en-US" sz="6000" b="1" kern="1200" cap="all" dirty="0">
                <a:gradFill flip="none" rotWithShape="1">
                  <a:gsLst>
                    <a:gs pos="59000">
                      <a:schemeClr val="accent2"/>
                    </a:gs>
                    <a:gs pos="9000">
                      <a:schemeClr val="accent1"/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67214" y="0"/>
            <a:ext cx="44927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bg2">
                  <a:lumMod val="50000"/>
                </a:schemeClr>
              </a:gs>
              <a:gs pos="1000">
                <a:schemeClr val="bg2">
                  <a:lumMod val="90000"/>
                </a:schemeClr>
              </a:gs>
              <a:gs pos="25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600">
              <a:sym typeface="+mn-lt"/>
            </a:endParaRPr>
          </a:p>
        </p:txBody>
      </p:sp>
      <p:sp>
        <p:nvSpPr>
          <p:cNvPr id="23" name="任意多边形: 形状 22"/>
          <p:cNvSpPr/>
          <p:nvPr userDrawn="1">
            <p:custDataLst>
              <p:tags r:id="rId3"/>
            </p:custDataLst>
          </p:nvPr>
        </p:nvSpPr>
        <p:spPr>
          <a:xfrm flipH="1">
            <a:off x="10828375" y="0"/>
            <a:ext cx="1363625" cy="1593151"/>
          </a:xfrm>
          <a:custGeom>
            <a:avLst/>
            <a:gdLst>
              <a:gd name="connsiteX0" fmla="*/ 0 w 1363625"/>
              <a:gd name="connsiteY0" fmla="*/ 0 h 1593151"/>
              <a:gd name="connsiteX1" fmla="*/ 1363625 w 1363625"/>
              <a:gd name="connsiteY1" fmla="*/ 0 h 1593151"/>
              <a:gd name="connsiteX2" fmla="*/ 1302944 w 1363625"/>
              <a:gd name="connsiteY2" fmla="*/ 134223 h 1593151"/>
              <a:gd name="connsiteX3" fmla="*/ 86187 w 1363625"/>
              <a:gd name="connsiteY3" fmla="*/ 1540791 h 1593151"/>
              <a:gd name="connsiteX4" fmla="*/ 0 w 1363625"/>
              <a:gd name="connsiteY4" fmla="*/ 1593151 h 159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625" h="1593151">
                <a:moveTo>
                  <a:pt x="0" y="0"/>
                </a:moveTo>
                <a:lnTo>
                  <a:pt x="1363625" y="0"/>
                </a:lnTo>
                <a:lnTo>
                  <a:pt x="1302944" y="134223"/>
                </a:lnTo>
                <a:cubicBezTo>
                  <a:pt x="1028369" y="704060"/>
                  <a:pt x="606267" y="1189432"/>
                  <a:pt x="86187" y="1540791"/>
                </a:cubicBezTo>
                <a:lnTo>
                  <a:pt x="0" y="159315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4"/>
            </p:custDataLst>
          </p:nvPr>
        </p:nvSpPr>
        <p:spPr>
          <a:xfrm>
            <a:off x="2387600" y="5486400"/>
            <a:ext cx="2743200" cy="1371600"/>
          </a:xfrm>
          <a:custGeom>
            <a:avLst/>
            <a:gdLst>
              <a:gd name="connsiteX0" fmla="*/ 1816100 w 3632200"/>
              <a:gd name="connsiteY0" fmla="*/ 0 h 1816100"/>
              <a:gd name="connsiteX1" fmla="*/ 3632200 w 3632200"/>
              <a:gd name="connsiteY1" fmla="*/ 1816100 h 1816100"/>
              <a:gd name="connsiteX2" fmla="*/ 2724150 w 3632200"/>
              <a:gd name="connsiteY2" fmla="*/ 1816100 h 1816100"/>
              <a:gd name="connsiteX3" fmla="*/ 1816100 w 3632200"/>
              <a:gd name="connsiteY3" fmla="*/ 908050 h 1816100"/>
              <a:gd name="connsiteX4" fmla="*/ 908050 w 3632200"/>
              <a:gd name="connsiteY4" fmla="*/ 1816100 h 1816100"/>
              <a:gd name="connsiteX5" fmla="*/ 0 w 3632200"/>
              <a:gd name="connsiteY5" fmla="*/ 1816100 h 1816100"/>
              <a:gd name="connsiteX6" fmla="*/ 1816100 w 3632200"/>
              <a:gd name="connsiteY6" fmla="*/ 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2200" h="1816100">
                <a:moveTo>
                  <a:pt x="1816100" y="0"/>
                </a:moveTo>
                <a:cubicBezTo>
                  <a:pt x="2819104" y="0"/>
                  <a:pt x="3632200" y="813096"/>
                  <a:pt x="3632200" y="1816100"/>
                </a:cubicBezTo>
                <a:lnTo>
                  <a:pt x="2724150" y="1816100"/>
                </a:lnTo>
                <a:cubicBezTo>
                  <a:pt x="2724150" y="1314598"/>
                  <a:pt x="2317602" y="908050"/>
                  <a:pt x="1816100" y="908050"/>
                </a:cubicBezTo>
                <a:cubicBezTo>
                  <a:pt x="1314598" y="908050"/>
                  <a:pt x="908050" y="1314598"/>
                  <a:pt x="908050" y="1816100"/>
                </a:cubicBezTo>
                <a:lnTo>
                  <a:pt x="0" y="1816100"/>
                </a:lnTo>
                <a:cubicBezTo>
                  <a:pt x="0" y="813096"/>
                  <a:pt x="813096" y="0"/>
                  <a:pt x="18161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5"/>
            </p:custDataLst>
          </p:nvPr>
        </p:nvSpPr>
        <p:spPr>
          <a:xfrm flipH="1" flipV="1">
            <a:off x="0" y="0"/>
            <a:ext cx="4789165" cy="4839630"/>
          </a:xfrm>
          <a:custGeom>
            <a:avLst/>
            <a:gdLst>
              <a:gd name="connsiteX0" fmla="*/ 4661354 w 5383319"/>
              <a:gd name="connsiteY0" fmla="*/ 0 h 5440045"/>
              <a:gd name="connsiteX1" fmla="*/ 5371232 w 5383319"/>
              <a:gd name="connsiteY1" fmla="*/ 53710 h 5440045"/>
              <a:gd name="connsiteX2" fmla="*/ 5383319 w 5383319"/>
              <a:gd name="connsiteY2" fmla="*/ 55868 h 5440045"/>
              <a:gd name="connsiteX3" fmla="*/ 5383319 w 5383319"/>
              <a:gd name="connsiteY3" fmla="*/ 5440045 h 5440045"/>
              <a:gd name="connsiteX4" fmla="*/ 65998 w 5383319"/>
              <a:gd name="connsiteY4" fmla="*/ 5440045 h 5440045"/>
              <a:gd name="connsiteX5" fmla="*/ 53710 w 5383319"/>
              <a:gd name="connsiteY5" fmla="*/ 5371233 h 5440045"/>
              <a:gd name="connsiteX6" fmla="*/ 0 w 5383319"/>
              <a:gd name="connsiteY6" fmla="*/ 4661354 h 5440045"/>
              <a:gd name="connsiteX7" fmla="*/ 4661354 w 5383319"/>
              <a:gd name="connsiteY7" fmla="*/ 0 h 544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3319" h="5440045">
                <a:moveTo>
                  <a:pt x="4661354" y="0"/>
                </a:moveTo>
                <a:cubicBezTo>
                  <a:pt x="4902704" y="0"/>
                  <a:pt x="5139769" y="18343"/>
                  <a:pt x="5371232" y="53710"/>
                </a:cubicBezTo>
                <a:lnTo>
                  <a:pt x="5383319" y="55868"/>
                </a:lnTo>
                <a:lnTo>
                  <a:pt x="5383319" y="5440045"/>
                </a:lnTo>
                <a:lnTo>
                  <a:pt x="65998" y="5440045"/>
                </a:lnTo>
                <a:lnTo>
                  <a:pt x="53710" y="5371233"/>
                </a:lnTo>
                <a:cubicBezTo>
                  <a:pt x="18343" y="5139769"/>
                  <a:pt x="0" y="4902704"/>
                  <a:pt x="0" y="4661354"/>
                </a:cubicBezTo>
                <a:cubicBezTo>
                  <a:pt x="0" y="2086959"/>
                  <a:pt x="2086959" y="0"/>
                  <a:pt x="4661354" y="0"/>
                </a:cubicBezTo>
                <a:close/>
              </a:path>
            </a:pathLst>
          </a:custGeom>
          <a:gradFill flip="none" rotWithShape="1">
            <a:gsLst>
              <a:gs pos="9000">
                <a:schemeClr val="accent1">
                  <a:alpha val="0"/>
                </a:schemeClr>
              </a:gs>
              <a:gs pos="79000">
                <a:schemeClr val="accent1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5527040" y="755015"/>
            <a:ext cx="5826125" cy="317436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lang="en-US" sz="6000" b="1" kern="1200" dirty="0">
                <a:solidFill>
                  <a:srgbClr val="FFFFFF"/>
                </a:solidFill>
                <a:effectLst>
                  <a:outerShdw blurRad="190500" dist="152400" dir="2700000" algn="tl" rotWithShape="0">
                    <a:schemeClr val="accent1">
                      <a:alpha val="2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8473199" y="498335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pic>
        <p:nvPicPr>
          <p:cNvPr id="22" name="图片 2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flipH="1">
            <a:off x="889000" y="895892"/>
            <a:ext cx="4962574" cy="50662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3" Type="http://schemas.openxmlformats.org/officeDocument/2006/relationships/theme" Target="../theme/theme2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2" Type="http://schemas.openxmlformats.org/officeDocument/2006/relationships/theme" Target="../theme/theme3.xml"/><Relationship Id="rId21" Type="http://schemas.openxmlformats.org/officeDocument/2006/relationships/tags" Target="../tags/tag192.xml"/><Relationship Id="rId20" Type="http://schemas.openxmlformats.org/officeDocument/2006/relationships/tags" Target="../tags/tag191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90.xml"/><Relationship Id="rId18" Type="http://schemas.openxmlformats.org/officeDocument/2006/relationships/tags" Target="../tags/tag189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1" Type="http://schemas.openxmlformats.org/officeDocument/2006/relationships/theme" Target="../theme/theme4.xml"/><Relationship Id="rId20" Type="http://schemas.openxmlformats.org/officeDocument/2006/relationships/tags" Target="../tags/tag272.xml"/><Relationship Id="rId2" Type="http://schemas.openxmlformats.org/officeDocument/2006/relationships/slideLayout" Target="../slideLayouts/slideLayout37.xml"/><Relationship Id="rId19" Type="http://schemas.openxmlformats.org/officeDocument/2006/relationships/image" Target="../media/image19.png"/><Relationship Id="rId18" Type="http://schemas.openxmlformats.org/officeDocument/2006/relationships/tags" Target="../tags/tag271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+mn-lt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5"/>
            </p:custDataLst>
          </p:nvPr>
        </p:nvSpPr>
        <p:spPr>
          <a:xfrm flipV="1">
            <a:off x="187844" y="1"/>
            <a:ext cx="12004156" cy="4368799"/>
          </a:xfrm>
          <a:custGeom>
            <a:avLst/>
            <a:gdLst>
              <a:gd name="connsiteX0" fmla="*/ 0 w 12004156"/>
              <a:gd name="connsiteY0" fmla="*/ 4368799 h 4368799"/>
              <a:gd name="connsiteX1" fmla="*/ 12004156 w 12004156"/>
              <a:gd name="connsiteY1" fmla="*/ 4368799 h 4368799"/>
              <a:gd name="connsiteX2" fmla="*/ 11956375 w 12004156"/>
              <a:gd name="connsiteY2" fmla="*/ 4182973 h 4368799"/>
              <a:gd name="connsiteX3" fmla="*/ 6270720 w 12004156"/>
              <a:gd name="connsiteY3" fmla="*/ 0 h 4368799"/>
              <a:gd name="connsiteX4" fmla="*/ 6002078 w 12004156"/>
              <a:gd name="connsiteY4" fmla="*/ 6795 h 4368799"/>
              <a:gd name="connsiteX5" fmla="*/ 5733437 w 12004156"/>
              <a:gd name="connsiteY5" fmla="*/ 0 h 4368799"/>
              <a:gd name="connsiteX6" fmla="*/ 47781 w 12004156"/>
              <a:gd name="connsiteY6" fmla="*/ 4182973 h 436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04156" h="4368799">
                <a:moveTo>
                  <a:pt x="0" y="4368799"/>
                </a:moveTo>
                <a:lnTo>
                  <a:pt x="12004156" y="4368799"/>
                </a:lnTo>
                <a:lnTo>
                  <a:pt x="11956375" y="4182973"/>
                </a:lnTo>
                <a:cubicBezTo>
                  <a:pt x="11202619" y="1759570"/>
                  <a:pt x="8942154" y="0"/>
                  <a:pt x="6270720" y="0"/>
                </a:cubicBezTo>
                <a:lnTo>
                  <a:pt x="6002078" y="6795"/>
                </a:lnTo>
                <a:lnTo>
                  <a:pt x="5733437" y="0"/>
                </a:lnTo>
                <a:cubicBezTo>
                  <a:pt x="3062002" y="0"/>
                  <a:pt x="801538" y="1759570"/>
                  <a:pt x="47781" y="4182973"/>
                </a:cubicBezTo>
                <a:close/>
              </a:path>
            </a:pathLst>
          </a:custGeom>
          <a:gradFill flip="none" rotWithShape="1">
            <a:gsLst>
              <a:gs pos="51000">
                <a:schemeClr val="bg2">
                  <a:lumMod val="90000"/>
                  <a:alpha val="0"/>
                </a:schemeClr>
              </a:gs>
              <a:gs pos="100000">
                <a:schemeClr val="bg2">
                  <a:lumMod val="90000"/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16"/>
            </p:custDataLst>
          </p:nvPr>
        </p:nvSpPr>
        <p:spPr>
          <a:xfrm>
            <a:off x="8849283" y="3429001"/>
            <a:ext cx="3342718" cy="3429000"/>
          </a:xfrm>
          <a:custGeom>
            <a:avLst/>
            <a:gdLst>
              <a:gd name="connsiteX0" fmla="*/ 3698921 w 3865834"/>
              <a:gd name="connsiteY0" fmla="*/ 0 h 3965620"/>
              <a:gd name="connsiteX1" fmla="*/ 3865834 w 3865834"/>
              <a:gd name="connsiteY1" fmla="*/ 4221 h 3965620"/>
              <a:gd name="connsiteX2" fmla="*/ 3865834 w 3865834"/>
              <a:gd name="connsiteY2" fmla="*/ 3965620 h 3965620"/>
              <a:gd name="connsiteX3" fmla="*/ 10619 w 3865834"/>
              <a:gd name="connsiteY3" fmla="*/ 3965620 h 3965620"/>
              <a:gd name="connsiteX4" fmla="*/ 4813 w 3865834"/>
              <a:gd name="connsiteY4" fmla="*/ 3889267 h 3965620"/>
              <a:gd name="connsiteX5" fmla="*/ 0 w 3865834"/>
              <a:gd name="connsiteY5" fmla="*/ 3698921 h 3965620"/>
              <a:gd name="connsiteX6" fmla="*/ 3698921 w 3865834"/>
              <a:gd name="connsiteY6" fmla="*/ 0 h 396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5834" h="3965620">
                <a:moveTo>
                  <a:pt x="3698921" y="0"/>
                </a:moveTo>
                <a:lnTo>
                  <a:pt x="3865834" y="4221"/>
                </a:lnTo>
                <a:lnTo>
                  <a:pt x="3865834" y="3965620"/>
                </a:lnTo>
                <a:lnTo>
                  <a:pt x="10619" y="3965620"/>
                </a:lnTo>
                <a:lnTo>
                  <a:pt x="4813" y="3889267"/>
                </a:lnTo>
                <a:cubicBezTo>
                  <a:pt x="1618" y="3826222"/>
                  <a:pt x="0" y="3762761"/>
                  <a:pt x="0" y="3698921"/>
                </a:cubicBezTo>
                <a:cubicBezTo>
                  <a:pt x="0" y="1656063"/>
                  <a:pt x="1656063" y="0"/>
                  <a:pt x="36989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90000"/>
                  <a:alpha val="0"/>
                </a:schemeClr>
              </a:gs>
              <a:gs pos="100000">
                <a:schemeClr val="bg2">
                  <a:lumMod val="90000"/>
                  <a:alpha val="1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3"/>
            </p:custDataLst>
          </p:nvPr>
        </p:nvSpPr>
        <p:spPr>
          <a:xfrm>
            <a:off x="4991815" y="6567170"/>
            <a:ext cx="720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14"/>
            </p:custDataLst>
          </p:nvPr>
        </p:nvSpPr>
        <p:spPr>
          <a:xfrm>
            <a:off x="547099" y="526399"/>
            <a:ext cx="564515" cy="56451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dirty="0" smtClean="0">
          <a:ln>
            <a:noFill/>
            <a:prstDash val="sysDot"/>
          </a:ln>
          <a:solidFill>
            <a:schemeClr val="accent1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sym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6330">
                <a:schemeClr val="bg2">
                  <a:lumMod val="90000"/>
                </a:schemeClr>
              </a:gs>
              <a:gs pos="56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60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 rotWithShape="1">
          <a:blip r:embed="rId19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7" t="22470" r="14130" b="20295"/>
          <a:stretch>
            <a:fillRect/>
          </a:stretch>
        </p:blipFill>
        <p:spPr>
          <a:xfrm>
            <a:off x="5591850" y="1258750"/>
            <a:ext cx="6219150" cy="5209034"/>
          </a:xfrm>
          <a:prstGeom prst="rect">
            <a:avLst/>
          </a:prstGeom>
        </p:spPr>
      </p:pic>
      <p:sp>
        <p:nvSpPr>
          <p:cNvPr id="9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8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91.xml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9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6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8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8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8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pt-BR" altLang="en-US">
                <a:ea typeface="+mj-ea"/>
              </a:rPr>
              <a:t>Hospital São Vida</a:t>
            </a:r>
            <a:endParaRPr lang="pt-BR" altLang="en-US">
              <a:ea typeface="+mj-ea"/>
            </a:endParaRPr>
          </a:p>
        </p:txBody>
      </p:sp>
      <p:sp>
        <p:nvSpPr>
          <p:cNvPr id="7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pt-BR" altLang="en-US">
                <a:ea typeface="+mn-ea"/>
              </a:rPr>
              <a:t>Desafio Profissional</a:t>
            </a:r>
            <a:endParaRPr lang="pt-BR" altLang="en-US">
              <a:ea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15950" y="633095"/>
            <a:ext cx="10800080" cy="5518150"/>
          </a:xfrm>
        </p:spPr>
        <p:txBody>
          <a:bodyPr/>
          <a:p>
            <a:r>
              <a:rPr lang="pt-BR" altLang="en-US" sz="1600"/>
              <a:t>Através de análises preditivas, a equipe médica poderá criar protocolos específicos ou iniciar a prevenção;</a:t>
            </a:r>
            <a:endParaRPr lang="pt-BR" altLang="en-US" sz="1600"/>
          </a:p>
          <a:p>
            <a:r>
              <a:rPr lang="pt-BR" altLang="en-US" sz="1600"/>
              <a:t>Auxília na indicação de medicamentos mais eficazes;</a:t>
            </a:r>
            <a:endParaRPr lang="pt-BR" altLang="en-US" sz="1600"/>
          </a:p>
          <a:p>
            <a:r>
              <a:rPr lang="pt-BR" altLang="en-US" sz="1600"/>
              <a:t>Indicação de terapias altenativas a partir do cruzamento de informações pelo mundo para perfils similares;</a:t>
            </a:r>
            <a:endParaRPr lang="pt-BR" altLang="en-US" sz="1600"/>
          </a:p>
          <a:p>
            <a:r>
              <a:rPr lang="pt-BR" altLang="en-US" sz="1600"/>
              <a:t>Recomendação de recuperação ou acompanhamentos;</a:t>
            </a:r>
            <a:endParaRPr lang="pt-BR" altLang="en-US" sz="1600"/>
          </a:p>
          <a:p>
            <a:r>
              <a:rPr lang="pt-BR" altLang="en-US" sz="1600"/>
              <a:t> Monitoramento em tempo real do paciente;</a:t>
            </a:r>
            <a:endParaRPr lang="pt-BR" altLang="en-US" sz="1600"/>
          </a:p>
          <a:p>
            <a:r>
              <a:rPr lang="pt-BR" altLang="en-US" sz="1600"/>
              <a:t>Análise preditiva para analisar aqueles pacientes que tiveram retorno ao hospital e criar estretégias para a redução da mesma.</a:t>
            </a:r>
            <a:endParaRPr lang="pt-BR" altLang="en-US" sz="1600"/>
          </a:p>
          <a:p>
            <a:pPr marL="0" indent="0">
              <a:buNone/>
            </a:pPr>
            <a:endParaRPr lang="pt-BR" altLang="en-US" sz="1600"/>
          </a:p>
          <a:p>
            <a:pPr>
              <a:buFont typeface="Wingdings" panose="05000000000000000000" charset="0"/>
              <a:buChar char="v"/>
            </a:pPr>
            <a:r>
              <a:rPr lang="pt-BR" altLang="en-US" sz="1600" b="1" i="1"/>
              <a:t> Passo a Passo Geral:</a:t>
            </a:r>
            <a:endParaRPr lang="pt-BR" altLang="en-US" sz="1600" b="1" i="1"/>
          </a:p>
          <a:p>
            <a:pPr marL="0" indent="0">
              <a:buNone/>
            </a:pPr>
            <a:r>
              <a:rPr lang="pt-BR" altLang="en-US" sz="1600"/>
              <a:t>Coleta do dados (prontuários eletrônicos) &gt; Limpeza e Organização dos dados &gt; Integração de fontes de dados &gt; Análise Exploratória de dados &gt; Modelagem Preditiva &gt; Personalização e Recomendação &gt; Monitoramento e Feedback.</a:t>
            </a:r>
            <a:endParaRPr lang="pt-BR" altLang="en-US" sz="1600"/>
          </a:p>
          <a:p>
            <a:pPr marL="0" indent="0">
              <a:buNone/>
            </a:pPr>
            <a:r>
              <a:rPr lang="pt-BR" altLang="en-US" sz="1600"/>
              <a:t>A implementação prática é feita por profissionais em Big Data e ciência de dados!</a:t>
            </a:r>
            <a:endParaRPr lang="pt-BR" altLang="en-US" sz="1600"/>
          </a:p>
          <a:p>
            <a:endParaRPr lang="pt-BR" altLang="en-US" sz="16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Quais dados s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o mais relevantes para prever o desfecho de doen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as e condi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çõ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es m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dicas?</a:t>
            </a:r>
            <a:b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pt-B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15950" y="475615"/>
            <a:ext cx="10800080" cy="5912485"/>
          </a:xfrm>
        </p:spPr>
        <p:txBody>
          <a:bodyPr/>
          <a:p>
            <a:r>
              <a:rPr lang="pt-BR" altLang="en-US"/>
              <a:t>Histórico familiar;</a:t>
            </a:r>
            <a:endParaRPr lang="pt-BR" altLang="en-US"/>
          </a:p>
          <a:p>
            <a:r>
              <a:rPr lang="pt-BR" altLang="en-US"/>
              <a:t>Histórico demográfico;</a:t>
            </a:r>
            <a:endParaRPr lang="pt-BR" altLang="en-US"/>
          </a:p>
          <a:p>
            <a:r>
              <a:rPr lang="pt-BR" altLang="en-US"/>
              <a:t>Exames;</a:t>
            </a:r>
            <a:endParaRPr lang="pt-BR" altLang="en-US"/>
          </a:p>
          <a:p>
            <a:r>
              <a:rPr lang="pt-BR" altLang="en-US"/>
              <a:t>Adesão ao tratamento;</a:t>
            </a:r>
            <a:endParaRPr lang="pt-BR" altLang="en-US"/>
          </a:p>
          <a:p>
            <a:r>
              <a:rPr lang="pt-BR" altLang="en-US"/>
              <a:t>Comparativo do Antes x Depois do tratamento;</a:t>
            </a:r>
            <a:endParaRPr lang="pt-BR" altLang="en-US"/>
          </a:p>
          <a:p>
            <a:r>
              <a:rPr lang="pt-BR" altLang="en-US"/>
              <a:t>Medicamentos utilizados;</a:t>
            </a:r>
            <a:endParaRPr lang="pt-BR" altLang="en-US"/>
          </a:p>
          <a:p>
            <a:r>
              <a:rPr lang="pt-BR" altLang="en-US"/>
              <a:t>Dados em tempo real.</a:t>
            </a:r>
            <a:endParaRPr lang="pt-BR" altLang="en-US"/>
          </a:p>
        </p:txBody>
      </p:sp>
      <p:pic>
        <p:nvPicPr>
          <p:cNvPr id="7" name="Imagem 6"/>
          <p:cNvPicPr/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9587865" y="5102225"/>
            <a:ext cx="2265045" cy="1479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Como podemos melhorar a aloca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o de recursos m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dicos usando insights derivados de Big Data?</a:t>
            </a:r>
            <a:endParaRPr lang="en-US" altLang="pt-B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95960" y="1393190"/>
            <a:ext cx="10800080" cy="4359275"/>
          </a:xfrm>
        </p:spPr>
        <p:txBody>
          <a:bodyPr/>
          <a:p>
            <a:r>
              <a:rPr lang="pt-BR" altLang="en-US"/>
              <a:t>Identificação de demanda: faz a previsão de quais paríodos terão maior movimentação;</a:t>
            </a:r>
            <a:endParaRPr lang="pt-BR" altLang="en-US"/>
          </a:p>
          <a:p>
            <a:r>
              <a:rPr lang="pt-BR" altLang="en-US"/>
              <a:t>Distribuição de equipamentos;</a:t>
            </a:r>
            <a:endParaRPr lang="pt-BR" altLang="en-US"/>
          </a:p>
          <a:p>
            <a:r>
              <a:rPr lang="pt-BR" altLang="en-US"/>
              <a:t>Monitorar em tempo real o uso dos leitos;</a:t>
            </a:r>
            <a:endParaRPr lang="pt-BR" altLang="en-US"/>
          </a:p>
          <a:p>
            <a:r>
              <a:rPr lang="pt-BR" altLang="en-US"/>
              <a:t>Planejamento de escalas entre médicos e enfermeiros, para não sobrecarregar;</a:t>
            </a:r>
            <a:endParaRPr lang="pt-BR" altLang="en-US"/>
          </a:p>
          <a:p>
            <a:r>
              <a:rPr lang="pt-BR" altLang="en-US"/>
              <a:t>Gestão de Custos para identificar procedimentos com maior custo-benefício.</a:t>
            </a:r>
            <a:endParaRPr lang="pt-BR" altLang="en-US"/>
          </a:p>
          <a:p>
            <a:endParaRPr lang="pt-B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pt-BR" altLang="en-US">
                <a:latin typeface="Arial" panose="020B0604020202020204" pitchFamily="34" charset="0"/>
                <a:cs typeface="Arial" panose="020B0604020202020204" pitchFamily="34" charset="0"/>
              </a:rPr>
              <a:t>Elaborado por Julia Fialho</a:t>
            </a:r>
            <a:endParaRPr lang="pt-B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00075" y="3429000"/>
            <a:ext cx="5626100" cy="750570"/>
          </a:xfrm>
        </p:spPr>
        <p:txBody>
          <a:bodyPr/>
          <a:lstStyle/>
          <a:p>
            <a:r>
              <a:rPr lang="pt-BR" altLang="en-US" sz="1400">
                <a:latin typeface="Arial" panose="020B0604020202020204" pitchFamily="34" charset="0"/>
                <a:cs typeface="Arial" panose="020B0604020202020204" pitchFamily="34" charset="0"/>
              </a:rPr>
              <a:t>O caso do Hospital fictício São Vida, foi um meio para demonstrar conhecimento e alternaitas para as questões elencadas, podendo sofrer alterações conforme necessário.</a:t>
            </a:r>
            <a:endParaRPr lang="pt-B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pt-BR" altLang="en-US"/>
              <a:t>“Mais do que números, Big Data entrega possibilidades para salvar vidas.”</a:t>
            </a:r>
            <a:endParaRPr lang="pt-BR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843270" y="2820670"/>
            <a:ext cx="5345430" cy="2280285"/>
          </a:xfrm>
        </p:spPr>
        <p:txBody>
          <a:bodyPr>
            <a:normAutofit/>
          </a:bodyPr>
          <a:p>
            <a:pPr algn="l"/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Um hospital de m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é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dio porte enfrenta desafios na gest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ã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o de dados de pacientes. Eles t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ê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m um grande volume de informa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çõ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es sobre tratamentos, hist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ó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rico m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é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dico, exames e evolu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ç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ã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o dos pacientes. A organiza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ç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ã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o deseja melhorar a efici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ê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ncia da aloca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ç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ã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o de recursos, prever complica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çõ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es de sa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ú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de e personalizar os cuidados m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é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dicos.</a:t>
            </a:r>
            <a:endParaRPr lang="en-US" altLang="pt-BR" sz="1780" b="0">
              <a:latin typeface="Bookman Old Style" panose="02050604050505020204" charset="0"/>
              <a:cs typeface="Bookman Old Style" panose="02050604050505020204" charset="0"/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pt-BR" altLang="en-US" sz="2800"/>
              <a:t>Cenário</a:t>
            </a:r>
            <a:endParaRPr lang="pt-BR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843270" y="2767330"/>
            <a:ext cx="5345430" cy="1839595"/>
          </a:xfrm>
        </p:spPr>
        <p:txBody>
          <a:bodyPr>
            <a:normAutofit/>
          </a:bodyPr>
          <a:p>
            <a:pPr algn="l"/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Utilizar Big Data para analisar o hist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ó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rico m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é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dico e dados de pacientes a fim de prever complica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çõ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es futuras e melhorar a aloca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ç</a:t>
            </a:r>
            <a:r>
              <a:rPr lang="en-US" altLang="en-US" sz="1780" b="0">
                <a:latin typeface="Bookman Old Style" panose="02050604050505020204" charset="0"/>
                <a:cs typeface="Bookman Old Style" panose="02050604050505020204" charset="0"/>
              </a:rPr>
              <a:t>ã</a:t>
            </a:r>
            <a:r>
              <a:rPr lang="en-US" altLang="pt-BR" sz="1780" b="0">
                <a:latin typeface="Bookman Old Style" panose="02050604050505020204" charset="0"/>
                <a:cs typeface="Bookman Old Style" panose="02050604050505020204" charset="0"/>
              </a:rPr>
              <a:t>o de recursos, garantindo tratamentos mais eficientes e personalizados.</a:t>
            </a:r>
            <a:endParaRPr lang="en-US" altLang="pt-BR" sz="1780" b="0">
              <a:latin typeface="Bookman Old Style" panose="02050604050505020204" charset="0"/>
              <a:cs typeface="Bookman Old Style" panose="02050604050505020204" charset="0"/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pt-BR" altLang="en-US" sz="2800"/>
              <a:t>Objetivo</a:t>
            </a:r>
            <a:endParaRPr lang="pt-BR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"/>
            <p:custDataLst>
              <p:tags r:id="rId1"/>
            </p:custDataLst>
          </p:nvPr>
        </p:nvSpPr>
        <p:spPr>
          <a:xfrm>
            <a:off x="731731" y="1858058"/>
            <a:ext cx="7044679" cy="2601647"/>
          </a:xfrm>
        </p:spPr>
        <p:txBody>
          <a:bodyPr/>
          <a:lstStyle/>
          <a:p>
            <a:r>
              <a:rPr lang="pt-BR" altLang="en-US"/>
              <a:t>Questões </a:t>
            </a:r>
            <a:br>
              <a:rPr lang="pt-BR" altLang="en-US"/>
            </a:br>
            <a:r>
              <a:rPr lang="pt-BR" altLang="en-US"/>
              <a:t>de Negócio</a:t>
            </a:r>
            <a:endParaRPr lang="pt-BR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Como podemos utilizar dados hist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ricos para prever complica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çõ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es m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dicas?</a:t>
            </a:r>
            <a:endParaRPr lang="en-US" altLang="pt-B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554355" y="386715"/>
            <a:ext cx="10800080" cy="6064250"/>
          </a:xfrm>
        </p:spPr>
        <p:txBody>
          <a:bodyPr>
            <a:normAutofit lnSpcReduction="10000"/>
          </a:bodyPr>
          <a:p>
            <a:r>
              <a:rPr lang="pt-BR" altLang="en-US"/>
              <a:t>Identifcar padrões frequentes, fazendo um levantamento das doenças mais comuns no Hospital e a partir disso, correlacionar essas doenças com possíveis complicações;</a:t>
            </a:r>
            <a:endParaRPr lang="pt-BR" altLang="en-US"/>
          </a:p>
          <a:p>
            <a:pPr marL="0" indent="0">
              <a:buNone/>
            </a:pPr>
            <a:endParaRPr lang="pt-BR" altLang="en-US"/>
          </a:p>
          <a:p>
            <a:r>
              <a:rPr lang="pt-BR" altLang="en-US"/>
              <a:t>Coletar o feedback dos pacientes, como sintomas, sentimentos etc., para enriquecer a previsão de complicações relacionadas à experiência;</a:t>
            </a:r>
            <a:endParaRPr lang="pt-BR" altLang="en-US"/>
          </a:p>
          <a:p>
            <a:pPr marL="0" indent="0">
              <a:buNone/>
            </a:pPr>
            <a:endParaRPr lang="pt-BR" altLang="en-US"/>
          </a:p>
          <a:p>
            <a:r>
              <a:rPr lang="pt-BR" altLang="en-US"/>
              <a:t>Examinar o prontuário dos paciente que vieram a óbito para identificar o que foi realizado e possíveis falhas que poderiam ter sido evitadas;</a:t>
            </a:r>
            <a:endParaRPr lang="pt-BR" altLang="en-US"/>
          </a:p>
          <a:p>
            <a:pPr marL="0" indent="0">
              <a:buNone/>
            </a:pPr>
            <a:endParaRPr lang="pt-BR" altLang="en-US"/>
          </a:p>
          <a:p>
            <a:r>
              <a:rPr lang="pt-BR" altLang="en-US"/>
              <a:t>Modelo preditivo de machine learning de acordo com os dados base coletados para criar previsões baseadas nos padrões identificados.</a:t>
            </a:r>
            <a:endParaRPr lang="pt-B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9390" y="0"/>
            <a:ext cx="8182610" cy="685863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635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78879" y="410915"/>
            <a:ext cx="6465786" cy="792000"/>
          </a:xfrm>
        </p:spPr>
        <p:txBody>
          <a:bodyPr wrap="square" lIns="0" tIns="0" rIns="0" bIns="0">
            <a:normAutofit fontScale="90000"/>
          </a:bodyPr>
          <a:lstStyle/>
          <a:p>
            <a:pPr algn="l"/>
            <a:r>
              <a:rPr lang="pt-BR" altLang="en-US" spc="0" dirty="0"/>
              <a:t>O que Considerar em relação ao uso de Machine Learning?</a:t>
            </a:r>
            <a:endParaRPr lang="pt-BR" altLang="en-US" spc="0" dirty="0"/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926147" y="2409825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/>
          </a:bodyPr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pt-B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Investimento em profissionais qualificados, como Engenheiros de Dados, Cientistas de Dados etc., pois eles serão reponsáveis pela interpretação dos dados e desenvolverão algoritmos;</a:t>
            </a:r>
            <a:endParaRPr lang="pt-BR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926147" y="4224655"/>
            <a:ext cx="4142105" cy="1197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ü"/>
            </a:pPr>
            <a:r>
              <a:rPr lang="pt-B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Investimentos em servidor para suportar ferramentas de análise, incluindo plataformas como Python, R, SQL, Cloud;</a:t>
            </a:r>
            <a:endParaRPr lang="pt-BR" altLang="en-US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pt-BR" altLang="en-US" sz="2800">
                <a:solidFill>
                  <a:schemeClr val="bg2">
                    <a:lumMod val="50000"/>
                  </a:schemeClr>
                </a:solidFill>
              </a:rPr>
              <a:t>Ferramentas para a Problemática</a:t>
            </a:r>
            <a:endParaRPr lang="pt-BR" altLang="en-US" sz="2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695960" y="1301750"/>
            <a:ext cx="10800080" cy="5172710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r>
              <a:rPr lang="pt-BR" altLang="en-US" sz="1600"/>
              <a:t> </a:t>
            </a:r>
            <a:r>
              <a:rPr lang="pt-BR" altLang="en-US" sz="1600" b="1"/>
              <a:t>Big Data e Amarzenamento</a:t>
            </a:r>
            <a:r>
              <a:rPr lang="pt-BR" altLang="en-US" sz="1600"/>
              <a:t>: </a:t>
            </a:r>
            <a:r>
              <a:rPr lang="en-US" altLang="pt-BR" sz="1600"/>
              <a:t>Apache Hadoop</a:t>
            </a:r>
            <a:r>
              <a:rPr lang="pt-BR" altLang="en-US" sz="1600"/>
              <a:t> e/ou Aazon Redshift.</a:t>
            </a:r>
            <a:endParaRPr lang="pt-BR" altLang="en-US" sz="1600"/>
          </a:p>
          <a:p>
            <a:pPr>
              <a:buFont typeface="Wingdings" panose="05000000000000000000" charset="0"/>
              <a:buChar char="Ø"/>
            </a:pPr>
            <a:r>
              <a:rPr lang="pt-BR" altLang="en-US" sz="1600"/>
              <a:t> </a:t>
            </a:r>
            <a:r>
              <a:rPr lang="en-US" altLang="pt-BR" sz="1600" b="1"/>
              <a:t>An</a:t>
            </a:r>
            <a:r>
              <a:rPr lang="en-US" altLang="en-US" sz="1600" b="1"/>
              <a:t>á</a:t>
            </a:r>
            <a:r>
              <a:rPr lang="en-US" altLang="pt-BR" sz="1600" b="1"/>
              <a:t>lise e Machine Learning</a:t>
            </a:r>
            <a:r>
              <a:rPr lang="pt-BR" altLang="en-US" sz="1600"/>
              <a:t>: </a:t>
            </a:r>
            <a:r>
              <a:rPr lang="en-US" altLang="pt-BR" sz="1600"/>
              <a:t>Python (com bibliotecas como Pandas, Sci-kit Learn e TensorFlow)</a:t>
            </a:r>
            <a:r>
              <a:rPr lang="pt-BR" altLang="en-US" sz="1600"/>
              <a:t> ou/e </a:t>
            </a:r>
            <a:r>
              <a:rPr lang="en-US" altLang="pt-BR" sz="1600"/>
              <a:t>Tableau / Power BI</a:t>
            </a:r>
            <a:endParaRPr lang="en-US" altLang="pt-BR" sz="1600"/>
          </a:p>
          <a:p>
            <a:pPr>
              <a:buFont typeface="Wingdings" panose="05000000000000000000" charset="0"/>
              <a:buChar char="Ø"/>
            </a:pPr>
            <a:r>
              <a:rPr lang="pt-BR" altLang="en-US" sz="1600"/>
              <a:t> </a:t>
            </a:r>
            <a:r>
              <a:rPr lang="en-US" altLang="pt-BR" sz="1600" b="1"/>
              <a:t>Gest</a:t>
            </a:r>
            <a:r>
              <a:rPr lang="en-US" altLang="en-US" sz="1600" b="1"/>
              <a:t>ã</a:t>
            </a:r>
            <a:r>
              <a:rPr lang="en-US" altLang="pt-BR" sz="1600" b="1"/>
              <a:t>o de Recursos e Opera</a:t>
            </a:r>
            <a:r>
              <a:rPr lang="" altLang="en-US" sz="1600" b="1"/>
              <a:t>çõ</a:t>
            </a:r>
            <a:r>
              <a:rPr lang="en-US" altLang="pt-BR" sz="1600" b="1"/>
              <a:t>es</a:t>
            </a:r>
            <a:r>
              <a:rPr lang="pt-BR" altLang="en-US" sz="1600"/>
              <a:t>: </a:t>
            </a:r>
            <a:r>
              <a:rPr lang="en-US" altLang="pt-BR" sz="1600"/>
              <a:t>SAP Health: Solu</a:t>
            </a:r>
            <a:r>
              <a:rPr lang="" altLang="en-US" sz="1600"/>
              <a:t>çõ</a:t>
            </a:r>
            <a:r>
              <a:rPr lang="en-US" altLang="pt-BR" sz="1600"/>
              <a:t>es voltadas para a integra</a:t>
            </a:r>
            <a:r>
              <a:rPr lang="" altLang="en-US" sz="1600"/>
              <a:t>ç</a:t>
            </a:r>
            <a:r>
              <a:rPr lang="en-US" altLang="en-US" sz="1600"/>
              <a:t>ã</a:t>
            </a:r>
            <a:r>
              <a:rPr lang="en-US" altLang="pt-BR" sz="1600"/>
              <a:t>o e gest</a:t>
            </a:r>
            <a:r>
              <a:rPr lang="en-US" altLang="en-US" sz="1600"/>
              <a:t>ã</a:t>
            </a:r>
            <a:r>
              <a:rPr lang="en-US" altLang="pt-BR" sz="1600"/>
              <a:t>o de recursos no setor de sa</a:t>
            </a:r>
            <a:r>
              <a:rPr lang="en-US" altLang="en-US" sz="1600"/>
              <a:t>ú</a:t>
            </a:r>
            <a:r>
              <a:rPr lang="en-US" altLang="pt-BR" sz="1600"/>
              <a:t>de.</a:t>
            </a:r>
            <a:endParaRPr lang="en-US" altLang="pt-BR" sz="1600"/>
          </a:p>
          <a:p>
            <a:pPr>
              <a:buFont typeface="Wingdings" panose="05000000000000000000" charset="0"/>
              <a:buChar char="Ø"/>
            </a:pPr>
            <a:r>
              <a:rPr lang="pt-BR" altLang="en-US" sz="1600"/>
              <a:t> </a:t>
            </a:r>
            <a:r>
              <a:rPr lang="en-US" altLang="pt-BR" sz="1600" b="1"/>
              <a:t>Monitoramento em Tempo Real</a:t>
            </a:r>
            <a:r>
              <a:rPr lang="pt-BR" altLang="en-US" sz="1600" b="1"/>
              <a:t>:</a:t>
            </a:r>
            <a:r>
              <a:rPr lang="pt-BR" altLang="en-US" sz="1600"/>
              <a:t> </a:t>
            </a:r>
            <a:r>
              <a:rPr lang="en-US" altLang="pt-BR" sz="1600"/>
              <a:t>Microsoft Azure IoT</a:t>
            </a:r>
            <a:r>
              <a:rPr lang="pt-BR" altLang="en-US" sz="1600"/>
              <a:t> ou </a:t>
            </a:r>
            <a:r>
              <a:rPr lang="en-US" altLang="pt-BR" sz="1600"/>
              <a:t>Real-Time Location Systems (RTLS)</a:t>
            </a:r>
            <a:r>
              <a:rPr lang="pt-BR" altLang="en-US" sz="1600"/>
              <a:t>.</a:t>
            </a:r>
            <a:endParaRPr lang="pt-BR" altLang="en-US" sz="1600"/>
          </a:p>
          <a:p>
            <a:pPr>
              <a:buFont typeface="Wingdings" panose="05000000000000000000" charset="0"/>
              <a:buChar char="Ø"/>
            </a:pPr>
            <a:r>
              <a:rPr lang="pt-BR" altLang="en-US" sz="1600"/>
              <a:t> </a:t>
            </a:r>
            <a:r>
              <a:rPr lang="pt-BR" altLang="en-US" sz="1600" b="1"/>
              <a:t>Prontuário</a:t>
            </a:r>
            <a:r>
              <a:rPr lang="pt-BR" altLang="en-US" sz="1600"/>
              <a:t>: </a:t>
            </a:r>
            <a:r>
              <a:rPr lang="en-US" altLang="pt-BR" sz="1600"/>
              <a:t>Cerner</a:t>
            </a:r>
            <a:r>
              <a:rPr lang="pt-BR" altLang="en-US" sz="1600"/>
              <a:t> -</a:t>
            </a:r>
            <a:r>
              <a:rPr lang="en-US" altLang="pt-BR" sz="1600"/>
              <a:t> Sistema de gest</a:t>
            </a:r>
            <a:r>
              <a:rPr lang="en-US" altLang="en-US" sz="1600"/>
              <a:t>ã</a:t>
            </a:r>
            <a:r>
              <a:rPr lang="en-US" altLang="pt-BR" sz="1600"/>
              <a:t>o de prontu</a:t>
            </a:r>
            <a:r>
              <a:rPr lang="en-US" altLang="en-US" sz="1600"/>
              <a:t>á</a:t>
            </a:r>
            <a:r>
              <a:rPr lang="en-US" altLang="pt-BR" sz="1600"/>
              <a:t>rios m</a:t>
            </a:r>
            <a:r>
              <a:rPr lang="en-US" altLang="en-US" sz="1600"/>
              <a:t>é</a:t>
            </a:r>
            <a:r>
              <a:rPr lang="en-US" altLang="pt-BR" sz="1600"/>
              <a:t>dicos eletrônicos (EMR) para consolidar dados cl</a:t>
            </a:r>
            <a:r>
              <a:rPr lang="en-US" altLang="en-US" sz="1600"/>
              <a:t>í</a:t>
            </a:r>
            <a:r>
              <a:rPr lang="en-US" altLang="pt-BR" sz="1600"/>
              <a:t>nicos e hist</a:t>
            </a:r>
            <a:r>
              <a:rPr lang="en-US" altLang="en-US" sz="1600"/>
              <a:t>ó</a:t>
            </a:r>
            <a:r>
              <a:rPr lang="en-US" altLang="pt-BR" sz="1600"/>
              <a:t>ricos dos pacientes.</a:t>
            </a:r>
            <a:endParaRPr lang="en-US" altLang="pt-BR" sz="1600"/>
          </a:p>
          <a:p>
            <a:pPr>
              <a:buFont typeface="Wingdings" panose="05000000000000000000" charset="0"/>
              <a:buChar char="Ø"/>
            </a:pPr>
            <a:r>
              <a:rPr lang="pt-BR" altLang="en-US" sz="1600" b="1"/>
              <a:t>Integração de Dados</a:t>
            </a:r>
            <a:r>
              <a:rPr lang="pt-BR" altLang="en-US" sz="1600"/>
              <a:t>: </a:t>
            </a:r>
            <a:r>
              <a:rPr lang="en-US" altLang="pt-BR" sz="1600"/>
              <a:t>Apache NiFi: Para automa</a:t>
            </a:r>
            <a:r>
              <a:rPr lang="" altLang="en-US" sz="1600"/>
              <a:t>ç</a:t>
            </a:r>
            <a:r>
              <a:rPr lang="en-US" altLang="en-US" sz="1600"/>
              <a:t>ã</a:t>
            </a:r>
            <a:r>
              <a:rPr lang="en-US" altLang="pt-BR" sz="1600"/>
              <a:t>o e gerenciamento do fluxo de dados entre diferentes departamentos hospitalares.</a:t>
            </a:r>
            <a:endParaRPr lang="en-US" altLang="pt-BR" sz="1600"/>
          </a:p>
          <a:p>
            <a:pPr>
              <a:buFont typeface="Wingdings" panose="05000000000000000000" charset="0"/>
              <a:buChar char="Ø"/>
            </a:pPr>
            <a:r>
              <a:rPr lang="en-US" altLang="pt-BR" sz="1600" b="1"/>
              <a:t>Feedback e Experi</a:t>
            </a:r>
            <a:r>
              <a:rPr lang="en-US" altLang="en-US" sz="1600" b="1"/>
              <a:t>ê</a:t>
            </a:r>
            <a:r>
              <a:rPr lang="en-US" altLang="pt-BR" sz="1600" b="1"/>
              <a:t>ncia do Paciente</a:t>
            </a:r>
            <a:r>
              <a:rPr lang="pt-BR" altLang="en-US" sz="1600"/>
              <a:t>: </a:t>
            </a:r>
            <a:r>
              <a:rPr lang="en-US" altLang="pt-BR" sz="1600"/>
              <a:t>Qualtrics XM</a:t>
            </a:r>
            <a:r>
              <a:rPr lang="pt-BR" altLang="en-US" sz="1600"/>
              <a:t>.</a:t>
            </a:r>
            <a:endParaRPr lang="pt-BR" altLang="en-US" sz="1600"/>
          </a:p>
          <a:p>
            <a:pPr>
              <a:buFont typeface="Wingdings" panose="05000000000000000000" charset="0"/>
              <a:buChar char="Ø"/>
            </a:pPr>
            <a:r>
              <a:rPr lang="pt-BR" altLang="en-US" sz="1600"/>
              <a:t> </a:t>
            </a:r>
            <a:r>
              <a:rPr lang="en-US" altLang="pt-BR" sz="1600" b="1"/>
              <a:t>Seguran</a:t>
            </a:r>
            <a:r>
              <a:rPr lang="" altLang="en-US" sz="1600" b="1"/>
              <a:t>ç</a:t>
            </a:r>
            <a:r>
              <a:rPr lang="en-US" altLang="pt-BR" sz="1600" b="1"/>
              <a:t>a e Privacidade de Dados</a:t>
            </a:r>
            <a:r>
              <a:rPr lang="pt-BR" altLang="en-US" sz="1600"/>
              <a:t>: AWS Shield</a:t>
            </a:r>
            <a:endParaRPr lang="en-US" altLang="pt-BR" sz="1600"/>
          </a:p>
          <a:p>
            <a:pPr>
              <a:buFont typeface="Wingdings" panose="05000000000000000000" charset="0"/>
              <a:buChar char="Ø"/>
            </a:pPr>
            <a:endParaRPr lang="pt-BR" altLang="en-US" sz="16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pPr algn="ctr"/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De que forma a an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lise de Big Data pode ajudar a personalizar tratamentos para pacientes espec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2000">
                <a:latin typeface="Arial" panose="020B0604020202020204" pitchFamily="34" charset="0"/>
                <a:cs typeface="Arial" panose="020B0604020202020204" pitchFamily="34" charset="0"/>
              </a:rPr>
              <a:t>ficos?</a:t>
            </a:r>
            <a:endParaRPr lang="en-US" altLang="pt-B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6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0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1*f*4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SUBTYPE" val="a"/>
  <p:tag name="KSO_WM_UNIT_PRESET_TEXT" val="单击此处编辑母版文本样式&#10;二级&#10;三级&#10;四级&#10;五级"/>
  <p:tag name="KSO_WM_UNIT_NOCLEAR" val="0"/>
  <p:tag name="KSO_WM_UNIT_VALUE" val="59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3.0"/>
  <p:tag name="KSO_WM_BEAUTIFY_FLAG" val="#wm#"/>
  <p:tag name="KSO_WM_TEMPLATE_CATEGORY" val="custom"/>
  <p:tag name="KSO_WM_TEMPLATE_INDEX" val="20237980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80"/>
</p:tagLst>
</file>

<file path=ppt/tags/tag191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0"/>
</p:tagLst>
</file>

<file path=ppt/tags/tag19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4"/>
</p:tagLst>
</file>

<file path=ppt/tags/tag2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53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15"/>
</p:tagLst>
</file>

<file path=ppt/tags/tag267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15"/>
</p:tagLst>
</file>

<file path=ppt/tags/tag2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15"/>
</p:tagLst>
</file>

<file path=ppt/tags/tag2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5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59"/>
  <p:tag name="KSO_WM_TEMPLATE_CATEGORY" val="custom"/>
  <p:tag name="KSO_WM_UNIT_ISCONTENTSTITLE" val="0"/>
  <p:tag name="KSO_WM_UNIT_VALUE" val="12"/>
  <p:tag name="KSO_WM_UNIT_PRESET_TEXT" val="The title goes here"/>
</p:tagLst>
</file>

<file path=ppt/tags/tag27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159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59"/>
  <p:tag name="KSO_WM_TEMPLATE_CATEGORY" val="custom"/>
  <p:tag name="KSO_WM_UNIT_ISCONTENTSTITLE" val="0"/>
  <p:tag name="KSO_WM_UNIT_VALUE" val="36"/>
  <p:tag name="KSO_WM_UNIT_PRESET_TEXT" val="Add description"/>
</p:tagLst>
</file>

<file path=ppt/tags/tag275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59"/>
  <p:tag name="KSO_WM_TEMPLATE_CATEGORY" val="custom"/>
  <p:tag name="KSO_WM_SLIDE_INDEX" val="1"/>
  <p:tag name="KSO_WM_SLIDE_ID" val="custom20238159_1"/>
  <p:tag name="KSO_WM_TEMPLATE_MASTER_TYPE" val="0"/>
  <p:tag name="KSO_WM_SLIDE_LAYOUT" val="a_b_f"/>
  <p:tag name="KSO_WM_SLIDE_LAYOUT_CNT" val="1_1_1"/>
  <p:tag name="KSO_WM_SPECIAL_SOURCE" val="bdnull"/>
  <p:tag name="KSO_WM_SLIDE_THEME_ID" val="3323533"/>
  <p:tag name="KSO_WM_SLIDE_THEME_NAME" val="Z_20238159_Blue Cartoon Healthcare"/>
</p:tagLst>
</file>

<file path=ppt/tags/tag276.xml><?xml version="1.0" encoding="utf-8"?>
<p:tagLst xmlns:p="http://schemas.openxmlformats.org/presentationml/2006/main">
  <p:tag name="KSO_WM_BEAUTIFY_FLAG" val="#wm#"/>
  <p:tag name="KSO_WM_TEMPLATE_CATEGORY" val="custom"/>
  <p:tag name="KSO_WM_TEMPLATE_INDEX" val="20238159"/>
</p:tagLst>
</file>

<file path=ppt/tags/tag277.xml><?xml version="1.0" encoding="utf-8"?>
<p:tagLst xmlns:p="http://schemas.openxmlformats.org/presentationml/2006/main">
  <p:tag name="KSO_WM_BEAUTIFY_FLAG" val="#wm#"/>
  <p:tag name="KSO_WM_TEMPLATE_CATEGORY" val="custom"/>
  <p:tag name="KSO_WM_TEMPLATE_INDEX" val="20238159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80_1*a*1"/>
  <p:tag name="KSO_WM_TEMPLATE_CATEGORY" val="custom"/>
  <p:tag name="KSO_WM_TEMPLATE_INDEX" val="20237980"/>
  <p:tag name="KSO_WM_UNIT_LAYERLEVEL" val="1"/>
  <p:tag name="KSO_WM_TAG_VERSION" val="3.0"/>
  <p:tag name="KSO_WM_BEAUTIFY_FLAG" val="#wm#"/>
  <p:tag name="KSO_WM_UNIT_PRESET_TEXT" val="Your title here"/>
</p:tagLst>
</file>

<file path=ppt/tags/tag279.xml><?xml version="1.0" encoding="utf-8"?>
<p:tagLst xmlns:p="http://schemas.openxmlformats.org/presentationml/2006/main">
  <p:tag name="KSO_WM_TEMPLATE_THUMBS_INDEX" val="1、9"/>
  <p:tag name="KSO_WM_SLIDE_CONTENT_AREA" val="{&quot;left&quot;:&quot;49.6&quot;,&quot;top&quot;:&quot;90.9&quot;,&quot;width&quot;:&quot;548.4&quot;,&quot;height&quot;:&quot;335.65&quot;}"/>
  <p:tag name="KSO_WM_SPECIAL_SOURCE" val="bdnull"/>
  <p:tag name="KSO_WM_SLIDE_ID" val="custom2023798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7980"/>
  <p:tag name="KSO_WM_SLIDE_LAYOUT" val="a_b_f"/>
  <p:tag name="KSO_WM_SLIDE_LAYOUT_CNT" val="1_1_1"/>
</p:tagLst>
</file>

<file path=ppt/tags/tag2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0"/>
</p:tagLst>
</file>

<file path=ppt/tags/tag281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2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284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36.70001220703125,&quot;left&quot;:72.92496062992126,&quot;top&quot;:149.1999938964844,&quot;width&quot;:32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36.70001220703125,&quot;left&quot;:72.92496062992126,&quot;top&quot;:149.1999938964844,&quot;width&quot;:32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68_1*l_h_f*1_2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86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287.xml><?xml version="1.0" encoding="utf-8"?>
<p:tagLst xmlns:p="http://schemas.openxmlformats.org/presentationml/2006/main">
  <p:tag name="KSO_WM_BEAUTIFY_FLAG" val="#wm#"/>
  <p:tag name="KSO_WM_TEMPLATE_CATEGORY" val="custom"/>
  <p:tag name="KSO_WM_TEMPLATE_INDEX" val="20238394"/>
</p:tagLst>
</file>

<file path=ppt/tags/tag288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0"/>
</p:tagLst>
</file>

<file path=ppt/tags/tag289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0"/>
</p:tagLst>
</file>

<file path=ppt/tags/tag2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0"/>
</p:tagLst>
</file>

<file path=ppt/tags/tag291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0"/>
</p:tagLst>
</file>

<file path=ppt/tags/tag292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0"/>
</p:tagLst>
</file>

<file path=ppt/tags/tag293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0"/>
</p:tagLst>
</file>

<file path=ppt/tags/tag294.xml><?xml version="1.0" encoding="utf-8"?>
<p:tagLst xmlns:p="http://schemas.openxmlformats.org/presentationml/2006/main">
  <p:tag name="KSO_WM_UNIT_ISNUMDGMTITLE" val="0"/>
  <p:tag name="KSO_WM_UNIT_SUBTYPE" val="b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115_1*f*1"/>
  <p:tag name="KSO_WM_TEMPLATE_CATEGORY" val="custom"/>
  <p:tag name="KSO_WM_TEMPLATE_INDEX" val="20238115"/>
  <p:tag name="KSO_WM_UNIT_LAYERLEVEL" val="1"/>
  <p:tag name="KSO_WM_TAG_VERSION" val="3.0"/>
  <p:tag name="KSO_WM_BEAUTIFY_FLAG" val="#wm#"/>
  <p:tag name="KSO_WM_UNIT_PRESET_TEXT" val="Name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15_1*a*1"/>
  <p:tag name="KSO_WM_TEMPLATE_CATEGORY" val="custom"/>
  <p:tag name="KSO_WM_TEMPLATE_INDEX" val="20238115"/>
  <p:tag name="KSO_WM_UNIT_LAYERLEVEL" val="1"/>
  <p:tag name="KSO_WM_TAG_VERSION" val="3.0"/>
  <p:tag name="KSO_WM_BEAUTIFY_FLAG" val="#wm#"/>
  <p:tag name="KSO_WM_UNIT_PRESET_TEXT" val="The title goes here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115_1*b*1"/>
  <p:tag name="KSO_WM_TEMPLATE_CATEGORY" val="custom"/>
  <p:tag name="KSO_WM_TEMPLATE_INDEX" val="20238115"/>
  <p:tag name="KSO_WM_UNIT_LAYERLEVEL" val="1"/>
  <p:tag name="KSO_WM_TAG_VERSION" val="3.0"/>
  <p:tag name="KSO_WM_BEAUTIFY_FLAG" val="#wm#"/>
  <p:tag name="KSO_WM_UNIT_PRESET_TEXT" val="Add description"/>
</p:tagLst>
</file>

<file path=ppt/tags/tag297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115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115"/>
  <p:tag name="KSO_WM_SLIDE_LAYOUT" val="a_b_f"/>
  <p:tag name="KSO_WM_SLIDE_LAYOUT_CNT" val="1_1_1"/>
</p:tagLst>
</file>

<file path=ppt/tags/tag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3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7"/>
</p:tagLst>
</file>

<file path=ppt/tags/tag3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6"/>
</p:tagLst>
</file>

<file path=ppt/tags/tag3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4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4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6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47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48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49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6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9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59"/>
</p:tagLst>
</file>

<file path=ppt/tags/tag9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59"/>
</p:tagLst>
</file>

<file path=ppt/tags/tag9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59"/>
  <p:tag name="KSO_WM_TEMPLATE_CATEGORY" val="custom"/>
  <p:tag name="KSO_WM_TEMPLATE_MASTER_TYPE" val="0"/>
  <p:tag name="KSO_WM_SPECIAL_SOURCE" val="bdnull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36">
      <a:dk1>
        <a:srgbClr val="333333"/>
      </a:dk1>
      <a:lt1>
        <a:srgbClr val="FFFFFF"/>
      </a:lt1>
      <a:dk2>
        <a:srgbClr val="07192F"/>
      </a:dk2>
      <a:lt2>
        <a:srgbClr val="B6D7F8"/>
      </a:lt2>
      <a:accent1>
        <a:srgbClr val="59A3F5"/>
      </a:accent1>
      <a:accent2>
        <a:srgbClr val="5975E3"/>
      </a:accent2>
      <a:accent3>
        <a:srgbClr val="FFB28B"/>
      </a:accent3>
      <a:accent4>
        <a:srgbClr val="EC9757"/>
      </a:accent4>
      <a:accent5>
        <a:srgbClr val="E87F7A"/>
      </a:accent5>
      <a:accent6>
        <a:srgbClr val="F59AA9"/>
      </a:accent6>
      <a:hlink>
        <a:srgbClr val="304FFE"/>
      </a:hlink>
      <a:folHlink>
        <a:srgbClr val="492067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自定义 82">
      <a:dk1>
        <a:sysClr val="windowText" lastClr="000000"/>
      </a:dk1>
      <a:lt1>
        <a:sysClr val="window" lastClr="FFFFFF"/>
      </a:lt1>
      <a:dk2>
        <a:srgbClr val="103F48"/>
      </a:dk2>
      <a:lt2>
        <a:srgbClr val="F4FCFE"/>
      </a:lt2>
      <a:accent1>
        <a:srgbClr val="11869C"/>
      </a:accent1>
      <a:accent2>
        <a:srgbClr val="287FB0"/>
      </a:accent2>
      <a:accent3>
        <a:srgbClr val="3F77C4"/>
      </a:accent3>
      <a:accent4>
        <a:srgbClr val="5570D7"/>
      </a:accent4>
      <a:accent5>
        <a:srgbClr val="6C68EB"/>
      </a:accent5>
      <a:accent6>
        <a:srgbClr val="8361FF"/>
      </a:accent6>
      <a:hlink>
        <a:srgbClr val="0563C1"/>
      </a:hlink>
      <a:folHlink>
        <a:srgbClr val="954D72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自定义 197">
      <a:dk1>
        <a:srgbClr val="333333"/>
      </a:dk1>
      <a:lt1>
        <a:sysClr val="window" lastClr="FFFFFF"/>
      </a:lt1>
      <a:dk2>
        <a:srgbClr val="28355E"/>
      </a:dk2>
      <a:lt2>
        <a:srgbClr val="E8F5FE"/>
      </a:lt2>
      <a:accent1>
        <a:srgbClr val="56B0FA"/>
      </a:accent1>
      <a:accent2>
        <a:srgbClr val="2E80ED"/>
      </a:accent2>
      <a:accent3>
        <a:srgbClr val="81ABFF"/>
      </a:accent3>
      <a:accent4>
        <a:srgbClr val="31BE58"/>
      </a:accent4>
      <a:accent5>
        <a:srgbClr val="F6A807"/>
      </a:accent5>
      <a:accent6>
        <a:srgbClr val="E22C3D"/>
      </a:accent6>
      <a:hlink>
        <a:srgbClr val="0026E5"/>
      </a:hlink>
      <a:folHlink>
        <a:srgbClr val="7E1FAD"/>
      </a:folHlink>
    </a:clrScheme>
    <a:fontScheme name="简约风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4170</Words>
  <Application>WPS Presentation</Application>
  <PresentationFormat>宽屏</PresentationFormat>
  <Paragraphs>81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江城圆体 400W</vt:lpstr>
      <vt:lpstr>MiSans Normal</vt:lpstr>
      <vt:lpstr>Wingdings</vt:lpstr>
      <vt:lpstr>Bookman Old Style</vt:lpstr>
      <vt:lpstr>Mali</vt:lpstr>
      <vt:lpstr>Segoe Print</vt:lpstr>
      <vt:lpstr>Mali SemiBold</vt:lpstr>
      <vt:lpstr>Microsoft YaHei</vt:lpstr>
      <vt:lpstr>Arial Unicode MS</vt:lpstr>
      <vt:lpstr>Calibri</vt:lpstr>
      <vt:lpstr>Inter Bold</vt:lpstr>
      <vt:lpstr>Inter</vt:lpstr>
      <vt:lpstr>Lato</vt:lpstr>
      <vt:lpstr>Manrope ExtraBold</vt:lpstr>
      <vt:lpstr>MiSans Normal</vt:lpstr>
      <vt:lpstr>MS Gothic</vt:lpstr>
      <vt:lpstr>Office Theme</vt:lpstr>
      <vt:lpstr>1_Office Theme</vt:lpstr>
      <vt:lpstr>2_Office Theme</vt:lpstr>
      <vt:lpstr>3_Office Theme</vt:lpstr>
      <vt:lpstr>Hospital São Vida</vt:lpstr>
      <vt:lpstr>Um hospital de médio porte enfrenta desafios na gestão de dados de pacientes. Eles têm um grande volume de informações sobre tratamentos, histórico médico, exames e evolução dos pacientes. A organização deseja melhorar a eficiência da alocação de recursos, prever complicações de saúde e personalizar os cuidados médicos.</vt:lpstr>
      <vt:lpstr>Utilizar Big Data para analisar o histórico médico e dados de pacientes a fim de prever complicações futuras e melhorar a alocação de recursos, garantindo tratamentos mais eficientes e personalizados.</vt:lpstr>
      <vt:lpstr>Questões  de Negócio</vt:lpstr>
      <vt:lpstr>Como podemos utilizar dados históricos para prever complicações médicas?</vt:lpstr>
      <vt:lpstr>PowerPoint 演示文稿</vt:lpstr>
      <vt:lpstr>Your title here</vt:lpstr>
      <vt:lpstr>PowerPoint 演示文稿</vt:lpstr>
      <vt:lpstr>De que forma a análise de Big Data pode ajudar a personalizar tratamentos para pacientes específicos?</vt:lpstr>
      <vt:lpstr>PowerPoint 演示文稿</vt:lpstr>
      <vt:lpstr>Quais dados são mais relevantes para prever o desfecho de doenças e condições médicas? </vt:lpstr>
      <vt:lpstr>PowerPoint 演示文稿</vt:lpstr>
      <vt:lpstr>Como podemos melhorar a alocação de recursos médicos usando insights derivados de Big Data?</vt:lpstr>
      <vt:lpstr>PowerPoint 演示文稿</vt:lpstr>
      <vt:lpstr>The title goes 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Eustaquio</dc:creator>
  <cp:lastModifiedBy>Julia Sousa</cp:lastModifiedBy>
  <cp:revision>3</cp:revision>
  <dcterms:created xsi:type="dcterms:W3CDTF">2024-12-11T14:40:00Z</dcterms:created>
  <dcterms:modified xsi:type="dcterms:W3CDTF">2024-12-12T18:38:11Z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1046-12.2.0.19307</vt:lpwstr>
  </property>
  <property fmtid="{D5CDD505-2E9C-101B-9397-08002B2CF9AE}" pid="3" name="ICV">
    <vt:lpwstr>90EB53C71FFD428DB4F489931EC097DA_11</vt:lpwstr>
  </property>
</Properties>
</file>